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379_1B47DC78.xml" ContentType="application/vnd.ms-powerpoint.comments+xml"/>
  <Override PartName="/ppt/notesSlides/notesSlide2.xml" ContentType="application/vnd.openxmlformats-officedocument.presentationml.notesSlide+xml"/>
  <Override PartName="/ppt/comments/modernComment_1410_4DE3B451.xml" ContentType="application/vnd.ms-powerpoint.comments+xml"/>
  <Override PartName="/ppt/notesSlides/notesSlide3.xml" ContentType="application/vnd.openxmlformats-officedocument.presentationml.notesSlide+xml"/>
  <Override PartName="/ppt/comments/modernComment_1465_2101AFF0.xml" ContentType="application/vnd.ms-powerpoint.comments+xml"/>
  <Override PartName="/ppt/notesSlides/notesSlide4.xml" ContentType="application/vnd.openxmlformats-officedocument.presentationml.notesSlide+xml"/>
  <Override PartName="/ppt/comments/modernComment_13CB_44954850.xml" ContentType="application/vnd.ms-powerpoint.comments+xml"/>
  <Override PartName="/ppt/notesSlides/notesSlide5.xml" ContentType="application/vnd.openxmlformats-officedocument.presentationml.notesSlide+xml"/>
  <Override PartName="/ppt/comments/modernComment_13CC_B46285AB.xml" ContentType="application/vnd.ms-powerpoint.comments+xml"/>
  <Override PartName="/ppt/notesSlides/notesSlide6.xml" ContentType="application/vnd.openxmlformats-officedocument.presentationml.notesSlide+xml"/>
  <Override PartName="/ppt/comments/modernComment_13EC_6342F925.xml" ContentType="application/vnd.ms-powerpoint.comments+xml"/>
  <Override PartName="/ppt/notesSlides/notesSlide7.xml" ContentType="application/vnd.openxmlformats-officedocument.presentationml.notesSlide+xml"/>
  <Override PartName="/ppt/comments/modernComment_135A_BC4F24D7.xml" ContentType="application/vnd.ms-powerpoint.comments+xml"/>
  <Override PartName="/ppt/notesSlides/notesSlide8.xml" ContentType="application/vnd.openxmlformats-officedocument.presentationml.notesSlide+xml"/>
  <Override PartName="/ppt/comments/modernComment_140F_52E25AC1.xml" ContentType="application/vnd.ms-powerpoint.comments+xml"/>
  <Override PartName="/ppt/notesSlides/notesSlide9.xml" ContentType="application/vnd.openxmlformats-officedocument.presentationml.notesSlide+xml"/>
  <Override PartName="/ppt/comments/modernComment_1423_1B14D467.xml" ContentType="application/vnd.ms-powerpoint.comments+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424_D0624447.xml" ContentType="application/vnd.ms-powerpoint.comments+xml"/>
  <Override PartName="/ppt/notesSlides/notesSlide12.xml" ContentType="application/vnd.openxmlformats-officedocument.presentationml.notesSlide+xml"/>
  <Override PartName="/ppt/comments/modernComment_13F8_1E0F8A4.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3FC_1D49AFE7.xml" ContentType="application/vnd.ms-powerpoint.comments+xml"/>
  <Override PartName="/ppt/notesSlides/notesSlide18.xml" ContentType="application/vnd.openxmlformats-officedocument.presentationml.notesSlide+xml"/>
  <Override PartName="/ppt/comments/modernComment_1400_59E9912A.xml" ContentType="application/vnd.ms-powerpoint.comments+xml"/>
  <Override PartName="/ppt/notesSlides/notesSlide19.xml" ContentType="application/vnd.openxmlformats-officedocument.presentationml.notesSlide+xml"/>
  <Override PartName="/ppt/comments/modernComment_1402_C8C98983.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41C_FD6F0E23.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1422_633FF2B9.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1428_CB5751C9.xml" ContentType="application/vnd.ms-powerpoint.comments+xml"/>
  <Override PartName="/ppt/notesSlides/notesSlide35.xml" ContentType="application/vnd.openxmlformats-officedocument.presentationml.notesSlide+xml"/>
  <Override PartName="/ppt/comments/modernComment_142A_F9291292.xml" ContentType="application/vnd.ms-powerpoint.comments+xml"/>
  <Override PartName="/ppt/notesSlides/notesSlide36.xml" ContentType="application/vnd.openxmlformats-officedocument.presentationml.notesSlide+xml"/>
  <Override PartName="/ppt/comments/modernComment_1429_B862019A.xml" ContentType="application/vnd.ms-powerpoint.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modernComment_140B_81491014.xml" ContentType="application/vnd.ms-powerpoint.comments+xml"/>
  <Override PartName="/ppt/notesSlides/notesSlide40.xml" ContentType="application/vnd.openxmlformats-officedocument.presentationml.notesSlide+xml"/>
  <Override PartName="/ppt/comments/modernComment_1412_F845C1FB.xml" ContentType="application/vnd.ms-powerpoint.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modernComment_1413_903E1BC8.xml" ContentType="application/vnd.ms-powerpoint.comments+xml"/>
  <Override PartName="/ppt/notesSlides/notesSlide43.xml" ContentType="application/vnd.openxmlformats-officedocument.presentationml.notesSlide+xml"/>
  <Override PartName="/ppt/comments/modernComment_1414_246BF268.xml" ContentType="application/vnd.ms-powerpoint.comments+xml"/>
  <Override PartName="/ppt/notesSlides/notesSlide44.xml" ContentType="application/vnd.openxmlformats-officedocument.presentationml.notesSlide+xml"/>
  <Override PartName="/ppt/comments/modernComment_1415_598F6B38.xml" ContentType="application/vnd.ms-powerpoint.comments+xml"/>
  <Override PartName="/ppt/notesSlides/notesSlide45.xml" ContentType="application/vnd.openxmlformats-officedocument.presentationml.notesSlide+xml"/>
  <Override PartName="/ppt/comments/modernComment_142B_30974B1A.xml" ContentType="application/vnd.ms-powerpoint.comments+xml"/>
  <Override PartName="/ppt/notesSlides/notesSlide46.xml" ContentType="application/vnd.openxmlformats-officedocument.presentationml.notesSlide+xml"/>
  <Override PartName="/ppt/comments/modernComment_1419_DD05FA36.xml" ContentType="application/vnd.ms-powerpoint.comments+xml"/>
  <Override PartName="/ppt/notesSlides/notesSlide47.xml" ContentType="application/vnd.openxmlformats-officedocument.presentationml.notesSlide+xml"/>
  <Override PartName="/ppt/comments/modernComment_145C_3A015F0E.xml" ContentType="application/vnd.ms-powerpoint.comments+xml"/>
  <Override PartName="/ppt/notesSlides/notesSlide48.xml" ContentType="application/vnd.openxmlformats-officedocument.presentationml.notesSlide+xml"/>
  <Override PartName="/ppt/comments/modernComment_1430_17947890.xml" ContentType="application/vnd.ms-powerpoint.comment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omments/modernComment_142E_3FC8CE85.xml" ContentType="application/vnd.ms-powerpoint.comments+xml"/>
  <Override PartName="/ppt/notesSlides/notesSlide51.xml" ContentType="application/vnd.openxmlformats-officedocument.presentationml.notesSlide+xml"/>
  <Override PartName="/ppt/comments/modernComment_144B_CBDF59C2.xml" ContentType="application/vnd.ms-powerpoint.comment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omments/modernComment_144F_E161C899.xml" ContentType="application/vnd.ms-powerpoint.comments+xml"/>
  <Override PartName="/ppt/notesSlides/notesSlide55.xml" ContentType="application/vnd.openxmlformats-officedocument.presentationml.notesSlide+xml"/>
  <Override PartName="/ppt/comments/modernComment_145A_C2D2FB55.xml" ContentType="application/vnd.ms-powerpoint.comments+xml"/>
  <Override PartName="/ppt/notesSlides/notesSlide56.xml" ContentType="application/vnd.openxmlformats-officedocument.presentationml.notesSlide+xml"/>
  <Override PartName="/ppt/comments/modernComment_145B_9FF8A527.xml" ContentType="application/vnd.ms-powerpoint.comments+xml"/>
  <Override PartName="/ppt/notesSlides/notesSlide57.xml" ContentType="application/vnd.openxmlformats-officedocument.presentationml.notesSlide+xml"/>
  <Override PartName="/ppt/comments/modernComment_144D_8C3B1534.xml" ContentType="application/vnd.ms-powerpoint.comment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omments/modernComment_145D_1A1C0251.xml" ContentType="application/vnd.ms-powerpoint.comments+xml"/>
  <Override PartName="/ppt/notesSlides/notesSlide60.xml" ContentType="application/vnd.openxmlformats-officedocument.presentationml.notesSlide+xml"/>
  <Override PartName="/ppt/comments/modernComment_143A_1C24B0DC.xml" ContentType="application/vnd.ms-powerpoint.comments+xml"/>
  <Override PartName="/ppt/notesSlides/notesSlide61.xml" ContentType="application/vnd.openxmlformats-officedocument.presentationml.notesSlide+xml"/>
  <Override PartName="/ppt/comments/modernComment_1461_74EC7400.xml" ContentType="application/vnd.ms-powerpoint.comments+xml"/>
  <Override PartName="/ppt/notesSlides/notesSlide62.xml" ContentType="application/vnd.openxmlformats-officedocument.presentationml.notesSlide+xml"/>
  <Override PartName="/ppt/comments/modernComment_145E_1BCAD989.xml" ContentType="application/vnd.ms-powerpoint.comments+xml"/>
  <Override PartName="/ppt/notesSlides/notesSlide63.xml" ContentType="application/vnd.openxmlformats-officedocument.presentationml.notesSlide+xml"/>
  <Override PartName="/ppt/comments/modernComment_1450_27848CF7.xml" ContentType="application/vnd.ms-powerpoint.comment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omments/modernComment_1460_3BB5C819.xml" ContentType="application/vnd.ms-powerpoint.comment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omments/modernComment_1463_F98CD425.xml" ContentType="application/vnd.ms-powerpoint.comment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omments/modernComment_144A_3A9C3E4D.xml" ContentType="application/vnd.ms-powerpoint.comments+xml"/>
  <Override PartName="/ppt/notesSlides/notesSlide73.xml" ContentType="application/vnd.openxmlformats-officedocument.presentationml.notesSlide+xml"/>
  <Override PartName="/ppt/comments/modernComment_1368_E459DE34.xml" ContentType="application/vnd.ms-powerpoint.comments+xml"/>
  <Override PartName="/ppt/notesSlides/notesSlide7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7" r:id="rId4"/>
  </p:sldMasterIdLst>
  <p:notesMasterIdLst>
    <p:notesMasterId r:id="rId80"/>
  </p:notesMasterIdLst>
  <p:handoutMasterIdLst>
    <p:handoutMasterId r:id="rId81"/>
  </p:handoutMasterIdLst>
  <p:sldIdLst>
    <p:sldId id="4985" r:id="rId5"/>
    <p:sldId id="5136" r:id="rId6"/>
    <p:sldId id="5221" r:id="rId7"/>
    <p:sldId id="5067" r:id="rId8"/>
    <p:sldId id="5068" r:id="rId9"/>
    <p:sldId id="5100" r:id="rId10"/>
    <p:sldId id="4954" r:id="rId11"/>
    <p:sldId id="5135" r:id="rId12"/>
    <p:sldId id="5155" r:id="rId13"/>
    <p:sldId id="5147" r:id="rId14"/>
    <p:sldId id="5156" r:id="rId15"/>
    <p:sldId id="5112" r:id="rId16"/>
    <p:sldId id="5111" r:id="rId17"/>
    <p:sldId id="5110" r:id="rId18"/>
    <p:sldId id="5115" r:id="rId19"/>
    <p:sldId id="5121" r:id="rId20"/>
    <p:sldId id="5116" r:id="rId21"/>
    <p:sldId id="5120" r:id="rId22"/>
    <p:sldId id="5122" r:id="rId23"/>
    <p:sldId id="5123" r:id="rId24"/>
    <p:sldId id="5124" r:id="rId25"/>
    <p:sldId id="5125" r:id="rId26"/>
    <p:sldId id="5126" r:id="rId27"/>
    <p:sldId id="5128" r:id="rId28"/>
    <p:sldId id="5157" r:id="rId29"/>
    <p:sldId id="5148" r:id="rId30"/>
    <p:sldId id="5149" r:id="rId31"/>
    <p:sldId id="5150" r:id="rId32"/>
    <p:sldId id="5152" r:id="rId33"/>
    <p:sldId id="5153" r:id="rId34"/>
    <p:sldId id="5154" r:id="rId35"/>
    <p:sldId id="5158" r:id="rId36"/>
    <p:sldId id="5159" r:id="rId37"/>
    <p:sldId id="5160" r:id="rId38"/>
    <p:sldId id="5162" r:id="rId39"/>
    <p:sldId id="5161" r:id="rId40"/>
    <p:sldId id="5127" r:id="rId41"/>
    <p:sldId id="5052" r:id="rId42"/>
    <p:sldId id="5131" r:id="rId43"/>
    <p:sldId id="5138" r:id="rId44"/>
    <p:sldId id="5187" r:id="rId45"/>
    <p:sldId id="5139" r:id="rId46"/>
    <p:sldId id="5140" r:id="rId47"/>
    <p:sldId id="5141" r:id="rId48"/>
    <p:sldId id="5163" r:id="rId49"/>
    <p:sldId id="5145" r:id="rId50"/>
    <p:sldId id="5212" r:id="rId51"/>
    <p:sldId id="5168" r:id="rId52"/>
    <p:sldId id="5189" r:id="rId53"/>
    <p:sldId id="5166" r:id="rId54"/>
    <p:sldId id="5195" r:id="rId55"/>
    <p:sldId id="5188" r:id="rId56"/>
    <p:sldId id="5185" r:id="rId57"/>
    <p:sldId id="5199" r:id="rId58"/>
    <p:sldId id="5210" r:id="rId59"/>
    <p:sldId id="5211" r:id="rId60"/>
    <p:sldId id="5197" r:id="rId61"/>
    <p:sldId id="5205" r:id="rId62"/>
    <p:sldId id="5213" r:id="rId63"/>
    <p:sldId id="5178" r:id="rId64"/>
    <p:sldId id="5217" r:id="rId65"/>
    <p:sldId id="5214" r:id="rId66"/>
    <p:sldId id="5200" r:id="rId67"/>
    <p:sldId id="5201" r:id="rId68"/>
    <p:sldId id="5202" r:id="rId69"/>
    <p:sldId id="5216" r:id="rId70"/>
    <p:sldId id="5177" r:id="rId71"/>
    <p:sldId id="5219" r:id="rId72"/>
    <p:sldId id="5179" r:id="rId73"/>
    <p:sldId id="5206" r:id="rId74"/>
    <p:sldId id="5204" r:id="rId75"/>
    <p:sldId id="5203" r:id="rId76"/>
    <p:sldId id="5194" r:id="rId77"/>
    <p:sldId id="4968" r:id="rId78"/>
    <p:sldId id="4981" r:id="rId79"/>
  </p:sldIdLst>
  <p:sldSz cx="24387175" cy="13716000"/>
  <p:notesSz cx="6858000" cy="9144000"/>
  <p:defaultTextStyle>
    <a:defPPr>
      <a:defRPr lang="en-US"/>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3" orient="horz" pos="8136" userDrawn="1">
          <p15:clr>
            <a:srgbClr val="A4A3A4"/>
          </p15:clr>
        </p15:guide>
        <p15:guide id="4" pos="1465" userDrawn="1">
          <p15:clr>
            <a:srgbClr val="A4A3A4"/>
          </p15:clr>
        </p15:guide>
        <p15:guide id="5" orient="horz" pos="733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122B00-841B-B845-AB8C-BA2A41E2DB8D}" name="Ali Poursamadi" initials="AP" userId="S::apoursam@linkedin.biz::99b3b31f-0b38-45b8-93ce-7fd53ad280e7" providerId="AD"/>
  <p188:author id="{D349A34A-08D0-C72E-C15D-AA0234530CA3}" name="Ankur Agrawal" initials="" userId="S::ankuagra@linkedin.biz::db501682-efc7-4286-9cbb-ad97f7a31ab0" providerId="AD"/>
  <p188:author id="{854E129D-BC33-F99E-37B5-ED78E6CE831C}" name="Gaojie Liu" initials="GL" userId="S::goliu@linkedin.biz::b639644e-e6f7-4840-ab2a-cfe692d251e4" providerId="AD"/>
  <p188:author id="{83B874E8-C654-766A-DA0D-8D073FE31779}" name="Felix GV" initials="FG" userId="S::fvillega@linkedin.biz::c8b7f3ae-3018-4ec8-8093-ff5a9fe7ed5c" providerId="AD"/>
  <p188:author id="{A45BB8F4-A09C-9F41-D601-446F9C49D8CE}" name="Tugrul Bingol" initials="TB" userId="S::tbingol@linkedin.biz::ad99a7c3-6960-4aba-afe1-07f5c338f788" providerId="AD"/>
  <p188:author id="{E84F2FFC-D2CD-F5D8-559C-91EBC42661D1}" name="Zac Policzer" initials="ZP" userId="S::zpolicze@linkedin.biz::9731ddd5-d090-472a-836e-e5b6863d979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6923D"/>
    <a:srgbClr val="EAE5DF"/>
    <a:srgbClr val="BDB9B5"/>
    <a:srgbClr val="747F6F"/>
    <a:srgbClr val="7F7D7A"/>
    <a:srgbClr val="D7EBCD"/>
    <a:srgbClr val="F7D5CC"/>
    <a:srgbClr val="C5E0FC"/>
    <a:srgbClr val="FDFAF5"/>
    <a:srgbClr val="FEE8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E08CBD-2C47-D699-68BB-2D508064BAF7}" v="28" dt="2024-04-15T07:57:09.523"/>
    <p1510:client id="{08161DB5-DD57-DE05-204C-CA537F17D33B}" v="18" dt="2024-04-15T05:57:34.232"/>
    <p1510:client id="{7D9A749B-7E7F-4B19-D35F-1A6C3F723230}" v="18" dt="2024-04-15T05:02:46.274"/>
    <p1510:client id="{8CD6B1A9-B83E-F4D4-6AC7-6A2120901E8C}" v="1" dt="2024-04-15T15:37:54.878"/>
    <p1510:client id="{E6EA5F9C-38BB-A81A-AD4A-613BE10B0094}" v="1" dt="2024-04-15T04:14:26.698"/>
    <p1510:client id="{F338666D-F28A-9502-D87A-3878F4780FAF}" v="47" dt="2024-04-14T21:32:13.493"/>
    <p1510:client id="{F8057B1E-C43E-4ABE-4F55-780A5E5F28D3}" v="26" dt="2024-04-14T05:52:51.2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3"/>
    <p:restoredTop sz="94673"/>
  </p:normalViewPr>
  <p:slideViewPr>
    <p:cSldViewPr snapToGrid="0">
      <p:cViewPr varScale="1">
        <p:scale>
          <a:sx n="52" d="100"/>
          <a:sy n="52" d="100"/>
        </p:scale>
        <p:origin x="232" y="448"/>
      </p:cViewPr>
      <p:guideLst>
        <p:guide orient="horz" pos="4320"/>
        <p:guide orient="horz" pos="8136"/>
        <p:guide pos="1465"/>
        <p:guide orient="horz" pos="7335"/>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handoutMaster" Target="handoutMasters/handoutMaster1.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8/10/relationships/authors" Target="authors.xml"/><Relationship Id="rId61" Type="http://schemas.openxmlformats.org/officeDocument/2006/relationships/slide" Target="slides/slide57.xml"/><Relationship Id="rId82" Type="http://schemas.openxmlformats.org/officeDocument/2006/relationships/presProps" Target="presProps.xml"/></Relationships>
</file>

<file path=ppt/comments/modernComment_135A_BC4F24D7.xml><?xml version="1.0" encoding="utf-8"?>
<p188:cmLst xmlns:a="http://schemas.openxmlformats.org/drawingml/2006/main" xmlns:r="http://schemas.openxmlformats.org/officeDocument/2006/relationships" xmlns:p188="http://schemas.microsoft.com/office/powerpoint/2018/8/main">
  <p188:cm id="{CB0DE105-5E60-4C6E-BB76-6123EC4AAAD4}" authorId="{F4122B00-841B-B845-AB8C-BA2A41E2DB8D}" created="2024-04-08T18:34:31.515">
    <ac:txMkLst xmlns:ac="http://schemas.microsoft.com/office/drawing/2013/main/command">
      <pc:docMk xmlns:pc="http://schemas.microsoft.com/office/powerpoint/2013/main/command"/>
      <pc:sldMk xmlns:pc="http://schemas.microsoft.com/office/powerpoint/2013/main/command" cId="3159303383" sldId="4954"/>
      <ac:spMk id="3" creationId="{B5A432D6-E9AB-5147-BC5C-92B7F274481B}"/>
      <ac:txMk cp="274">
        <ac:context len="324" hash="2148188897"/>
      </ac:txMk>
    </ac:txMkLst>
    <p188:pos x="6567763" y="6619292"/>
    <p188:replyLst>
      <p188:reply id="{49C7D768-35E9-4509-9A95-36DF265E55FC}" authorId="{E84F2FFC-D2CD-F5D8-559C-91EBC42661D1}" created="2024-04-08T19:09:15.113">
        <p188:txBody>
          <a:bodyPr/>
          <a:lstStyle/>
          <a:p>
            <a:r>
              <a:rPr lang="en-US"/>
              <a:t>I was alluding to the 1 million QPS talk that Gaojie gave at Qcon.  I guess we don't do this in production, but based on that benchmark we're capable of it.  I could reword it though to say 'Benchmarked to' to make it clear</a:t>
            </a:r>
          </a:p>
        </p188:txBody>
      </p188:reply>
      <p188:reply id="{949EB915-3635-4DF8-82C0-617D15CD8C0F}" authorId="{854E129D-BC33-F99E-37B5-ED78E6CE831C}" created="2024-04-08T20:43:30.781">
        <p188:txBody>
          <a:bodyPr/>
          <a:lstStyle/>
          <a:p>
            <a:r>
              <a:rPr lang="en-US"/>
              <a:t>QPS -&gt; KPS
It includes both read and write.</a:t>
            </a:r>
          </a:p>
        </p188:txBody>
      </p188:reply>
      <p188:reply id="{F664E091-0FCF-41CA-BEED-F39C944B2A88}" authorId="{E84F2FFC-D2CD-F5D8-559C-91EBC42661D1}" created="2024-04-10T00:12:20.442">
        <p188:txBody>
          <a:bodyPr/>
          <a:lstStyle/>
          <a:p>
            <a:r>
              <a:rPr lang="en-US"/>
              <a:t>updated to KPS</a:t>
            </a:r>
          </a:p>
        </p188:txBody>
      </p188:reply>
      <p188:reply id="{A09450E7-1C31-40A7-A5D3-5CA230EF8230}" authorId="{83B874E8-C654-766A-DA0D-8D073FE31779}" created="2024-04-12T15:01:04.144">
        <p188:txBody>
          <a:bodyPr/>
          <a:lstStyle/>
          <a:p>
            <a:r>
              <a:rPr lang="en-US"/>
              <a:t>KPS is kind of a Venice-specific metric, and I don't think I've heard that in other contexts, so it's probably better to say "operations per second" or "ops per sec" or similar.
Also, the name of the talk is "The Journey to a Million Ops / Sec / Node in Venice", so I think it's good to keep the phrasing as similar as possible to make it easier to find the other talk (though IMHO it's fine to strip out the "Journey to" prefix if you'd like).</a:t>
            </a:r>
          </a:p>
        </p188:txBody>
      </p188:reply>
      <p188:reply id="{14050B74-A936-49BB-AB31-52C32C5A8837}" authorId="{E84F2FFC-D2CD-F5D8-559C-91EBC42661D1}" created="2024-04-12T17:53:22.359">
        <p188:txBody>
          <a:bodyPr/>
          <a:lstStyle/>
          <a:p>
            <a:r>
              <a:rPr lang="en-US"/>
              <a:t>tweaked to match the talk, hows that look?</a:t>
            </a:r>
          </a:p>
        </p188:txBody>
      </p188:reply>
    </p188:replyLst>
    <p188:txBody>
      <a:bodyPr/>
      <a:lstStyle/>
      <a:p>
        <a:r>
          <a:rPr lang="en-US"/>
          <a:t>do we really do this ? </a:t>
        </a:r>
      </a:p>
    </p188:txBody>
  </p188:cm>
  <p188:cm id="{0E52BEE6-B9F3-46A5-AE36-7C1840CDBF10}" authorId="{83B874E8-C654-766A-DA0D-8D073FE31779}" status="resolved" created="2024-04-12T14:57:31.749" complete="100000">
    <ac:txMkLst xmlns:ac="http://schemas.microsoft.com/office/drawing/2013/main/command">
      <pc:docMk xmlns:pc="http://schemas.microsoft.com/office/powerpoint/2013/main/command"/>
      <pc:sldMk xmlns:pc="http://schemas.microsoft.com/office/powerpoint/2013/main/command" cId="3159303383" sldId="4954"/>
      <ac:spMk id="3" creationId="{B5A432D6-E9AB-5147-BC5C-92B7F274481B}"/>
      <ac:txMk cp="176" len="4">
        <ac:context len="324" hash="2148188897"/>
      </ac:txMk>
    </ac:txMkLst>
    <p188:pos x="1277636" y="4818529"/>
    <p188:replyLst>
      <p188:reply id="{24AAFD6E-9352-41A6-AC00-8142A25F2938}" authorId="{E84F2FFC-D2CD-F5D8-559C-91EBC42661D1}" created="2024-04-12T17:49:40.270">
        <p188:txBody>
          <a:bodyPr/>
          <a:lstStyle/>
          <a:p>
            <a:r>
              <a:rPr lang="en-US"/>
              <a:t>ack</a:t>
            </a:r>
          </a:p>
        </p188:txBody>
      </p188:reply>
    </p188:replyLst>
    <p188:txBody>
      <a:bodyPr/>
      <a:lstStyle/>
      <a:p>
        <a:r>
          <a:rPr lang="en-US"/>
          <a:t>I just shared the metric of 2.5K stores in the QCon talk this week, so I think we should make it consistent here...</a:t>
        </a:r>
      </a:p>
    </p188:txBody>
  </p188:cm>
  <p188:cm id="{E0E9973E-0EDA-4CF8-88BB-7551604C8A23}" authorId="{83B874E8-C654-766A-DA0D-8D073FE31779}" status="resolved" created="2024-04-12T15:02:06.443" complete="100000">
    <ac:deMkLst xmlns:ac="http://schemas.microsoft.com/office/drawing/2013/main/command">
      <pc:docMk xmlns:pc="http://schemas.microsoft.com/office/powerpoint/2013/main/command"/>
      <pc:sldMk xmlns:pc="http://schemas.microsoft.com/office/powerpoint/2013/main/command" cId="3159303383" sldId="4954"/>
      <ac:spMk id="9" creationId="{EE970900-E8E0-8941-968D-C515BFFC44E9}"/>
    </ac:deMkLst>
    <p188:replyLst>
      <p188:reply id="{052AC202-18F7-4D43-A0DD-030131560F17}" authorId="{E84F2FFC-D2CD-F5D8-559C-91EBC42661D1}" created="2024-04-12T17:51:50.995">
        <p188:txBody>
          <a:bodyPr/>
          <a:lstStyle/>
          <a:p>
            <a:r>
              <a:rPr lang="en-US"/>
              <a:t>ack</a:t>
            </a:r>
          </a:p>
        </p188:txBody>
      </p188:reply>
    </p188:replyLst>
    <p188:txBody>
      <a:bodyPr/>
      <a:lstStyle/>
      <a:p>
        <a:r>
          <a:rPr lang="en-US"/>
          <a:t>For titles, we should capitalize key words.
Venice at a Glance</a:t>
        </a:r>
      </a:p>
    </p188:txBody>
  </p188:cm>
</p188:cmLst>
</file>

<file path=ppt/comments/modernComment_1368_E459DE34.xml><?xml version="1.0" encoding="utf-8"?>
<p188:cmLst xmlns:a="http://schemas.openxmlformats.org/drawingml/2006/main" xmlns:r="http://schemas.openxmlformats.org/officeDocument/2006/relationships" xmlns:p188="http://schemas.microsoft.com/office/powerpoint/2018/8/main">
  <p188:cm id="{4CDF0077-C8AD-49EF-9C17-B6EC1F4499E3}" authorId="{83B874E8-C654-766A-DA0D-8D073FE31779}" created="2024-04-12T16:28:20.477">
    <ac:txMkLst xmlns:ac="http://schemas.microsoft.com/office/drawing/2013/main/command">
      <pc:docMk xmlns:pc="http://schemas.microsoft.com/office/powerpoint/2013/main/command"/>
      <pc:sldMk xmlns:pc="http://schemas.microsoft.com/office/powerpoint/2013/main/command" cId="3831094836" sldId="4968"/>
      <ac:spMk id="12" creationId="{4666D4F8-8E15-E64C-8BF2-C760A692FA83}"/>
      <ac:txMk cp="76" len="20">
        <ac:context len="132" hash="1153505692"/>
      </ac:txMk>
    </ac:txMkLst>
    <p188:pos x="4863986" y="3720352"/>
    <p188:txBody>
      <a:bodyPr/>
      <a:lstStyle/>
      <a:p>
        <a:r>
          <a:rPr lang="en-US"/>
          <a:t>I would suggest sticking to a single URL per project. Pick either the .org or the github one for Venice. Either way is fine.</a:t>
        </a:r>
      </a:p>
    </p188:txBody>
  </p188:cm>
</p188:cmLst>
</file>

<file path=ppt/comments/modernComment_1379_1B47DC78.xml><?xml version="1.0" encoding="utf-8"?>
<p188:cmLst xmlns:a="http://schemas.openxmlformats.org/drawingml/2006/main" xmlns:r="http://schemas.openxmlformats.org/officeDocument/2006/relationships" xmlns:p188="http://schemas.microsoft.com/office/powerpoint/2018/8/main">
  <p188:cm id="{28882E1C-BAE9-4D7A-81EF-32E13B41A300}" authorId="{854E129D-BC33-F99E-37B5-ED78E6CE831C}" status="resolved" created="2024-04-08T20:45:38.377" complete="100000">
    <ac:txMkLst xmlns:ac="http://schemas.microsoft.com/office/drawing/2013/main/command">
      <pc:docMk xmlns:pc="http://schemas.microsoft.com/office/powerpoint/2013/main/command"/>
      <pc:sldMk xmlns:pc="http://schemas.microsoft.com/office/powerpoint/2013/main/command" cId="457694328" sldId="4985"/>
      <ac:spMk id="4" creationId="{DF22712C-B7B7-2A42-A9AF-8961587D0EF8}"/>
      <ac:txMk cp="17" len="14">
        <ac:context len="32" hash="1346620124"/>
      </ac:txMk>
    </ac:txMkLst>
    <p188:pos x="20044647" y="891396"/>
    <p188:replyLst>
      <p188:reply id="{1247F5D8-CB59-4845-8835-F367FF57DAA7}" authorId="{E84F2FFC-D2CD-F5D8-559C-91EBC42661D1}" created="2024-04-09T16:58:11.076">
        <p188:txBody>
          <a:bodyPr/>
          <a:lstStyle/>
          <a:p>
            <a:r>
              <a:rPr lang="en-US"/>
              <a:t>That makes sense. However. something about this being in alphabetical order makes this more aesthetically pleasing to me?  I suspect something like Order Force is in effect here, but I don't know how to explain it.</a:t>
            </a:r>
          </a:p>
        </p188:txBody>
      </p188:reply>
      <p188:reply id="{72C01BE0-2FA8-44AB-A2F1-8E06E3AFA4AD}" authorId="{854E129D-BC33-F99E-37B5-ED78E6CE831C}" created="2024-04-10T16:47:52.262">
        <p188:txBody>
          <a:bodyPr/>
          <a:lstStyle/>
          <a:p>
            <a:r>
              <a:rPr lang="en-US"/>
              <a:t>Not a big deal here if want to keep it ordered alphabetically.</a:t>
            </a:r>
          </a:p>
        </p188:txBody>
      </p188:reply>
      <p188:reply id="{290ED231-549B-4ED1-A1F8-1F0063D98B8D}" authorId="{83B874E8-C654-766A-DA0D-8D073FE31779}" created="2024-04-12T14:34:24.266">
        <p188:txBody>
          <a:bodyPr/>
          <a:lstStyle/>
          <a:p>
            <a:r>
              <a:rPr lang="en-US"/>
              <a:t>Another super minor nitpick... I think "&amp;" looks better than "And"... but if you choose to keep "And" then I think it should not be capitalized as it's just a filler word, "and" would be fine too IMHO.</a:t>
            </a:r>
          </a:p>
        </p188:txBody>
      </p188:reply>
      <p188:reply id="{0B919AE1-6703-48D2-A44F-0E6BBE7130A7}" authorId="{E84F2FFC-D2CD-F5D8-559C-91EBC42661D1}" created="2024-04-12T17:41:58.059">
        <p188:txBody>
          <a:bodyPr/>
          <a:lstStyle/>
          <a:p>
            <a:r>
              <a:rPr lang="en-US"/>
              <a:t>Ampersanded</a:t>
            </a:r>
          </a:p>
        </p188:txBody>
      </p188:reply>
    </p188:replyLst>
    <p188:txBody>
      <a:bodyPr/>
      <a:lstStyle/>
      <a:p>
        <a:r>
          <a:rPr lang="en-US"/>
          <a:t>Shall we switch the order as the presentation will talk about Venice first?</a:t>
        </a:r>
      </a:p>
    </p188:txBody>
  </p188:cm>
</p188:cmLst>
</file>

<file path=ppt/comments/modernComment_13CB_44954850.xml><?xml version="1.0" encoding="utf-8"?>
<p188:cmLst xmlns:a="http://schemas.openxmlformats.org/drawingml/2006/main" xmlns:r="http://schemas.openxmlformats.org/officeDocument/2006/relationships" xmlns:p188="http://schemas.microsoft.com/office/powerpoint/2018/8/main">
  <p188:cm id="{111F4CD2-5954-4B28-94A6-533D12FC493D}" authorId="{83B874E8-C654-766A-DA0D-8D073FE31779}" status="resolved" created="2024-04-12T14:54:38.324" complete="100000">
    <ac:txMkLst xmlns:ac="http://schemas.microsoft.com/office/drawing/2013/main/command">
      <pc:docMk xmlns:pc="http://schemas.microsoft.com/office/powerpoint/2013/main/command"/>
      <pc:sldMk xmlns:pc="http://schemas.microsoft.com/office/powerpoint/2013/main/command" cId="1150634064" sldId="5067"/>
      <ac:spMk id="5" creationId="{C624346F-0DFA-BB3B-C5A0-9855961A7C5D}"/>
      <ac:txMk cp="6" len="2">
        <ac:context len="16" hash="3696028982"/>
      </ac:txMk>
    </ac:txMkLst>
    <p188:pos x="4034642" y="448235"/>
    <p188:replyLst>
      <p188:reply id="{ABDCB245-2B1E-4EB4-9433-C110C9546EDB}" authorId="{E84F2FFC-D2CD-F5D8-559C-91EBC42661D1}" created="2024-04-12T17:46:47.214">
        <p188:txBody>
          <a:bodyPr/>
          <a:lstStyle/>
          <a:p>
            <a:r>
              <a:rPr lang="en-US"/>
              <a:t>agreed</a:t>
            </a:r>
          </a:p>
        </p188:txBody>
      </p188:reply>
    </p188:replyLst>
    <p188:txBody>
      <a:bodyPr/>
      <a:lstStyle/>
      <a:p>
        <a:r>
          <a:rPr lang="en-US"/>
          <a:t>Nitpick: I think we should not capitalize and use "is" rather than "Is", since it's a filler word.</a:t>
        </a:r>
      </a:p>
    </p188:txBody>
  </p188:cm>
</p188:cmLst>
</file>

<file path=ppt/comments/modernComment_13CC_B46285AB.xml><?xml version="1.0" encoding="utf-8"?>
<p188:cmLst xmlns:a="http://schemas.openxmlformats.org/drawingml/2006/main" xmlns:r="http://schemas.openxmlformats.org/officeDocument/2006/relationships" xmlns:p188="http://schemas.microsoft.com/office/powerpoint/2018/8/main">
  <p188:cm id="{FC53D34D-F015-435A-924F-3E545CEFC12C}" authorId="{854E129D-BC33-F99E-37B5-ED78E6CE831C}" created="2024-04-08T20:47:30.020">
    <ac:txMkLst xmlns:ac="http://schemas.microsoft.com/office/drawing/2013/main/command">
      <pc:docMk xmlns:pc="http://schemas.microsoft.com/office/powerpoint/2013/main/command"/>
      <pc:sldMk xmlns:pc="http://schemas.microsoft.com/office/powerpoint/2013/main/command" cId="3026355627" sldId="5068"/>
      <ac:spMk id="2" creationId="{772EB03E-1DA3-995A-16FC-1F86BB01F571}"/>
      <ac:txMk cp="72" len="18">
        <ac:context len="107" hash="3085736617"/>
      </ac:txMk>
    </ac:txMkLst>
    <p188:pos x="6292562" y="3691155"/>
    <p188:replyLst>
      <p188:reply id="{D16823AE-E569-4B98-A8FA-744BE22A1D47}" authorId="{E84F2FFC-D2CD-F5D8-559C-91EBC42661D1}" created="2024-04-09T16:45:04.880">
        <p188:txBody>
          <a:bodyPr/>
          <a:lstStyle/>
          <a:p>
            <a:r>
              <a:rPr lang="en-US"/>
              <a:t>Yeah.  Venice can be a materialized view of an upstream dataset</a:t>
            </a:r>
          </a:p>
        </p188:txBody>
      </p188:reply>
    </p188:replyLst>
    <p188:txBody>
      <a:bodyPr/>
      <a:lstStyle/>
      <a:p>
        <a:r>
          <a:rPr lang="en-US"/>
          <a:t>You meant Venice would host materialized views?</a:t>
        </a:r>
      </a:p>
    </p188:txBody>
  </p188:cm>
  <p188:cm id="{4D3036BD-0B0B-47AF-9AA6-169AAF4C3B20}" authorId="{83B874E8-C654-766A-DA0D-8D073FE31779}" status="resolved" created="2024-04-12T14:53:16.822" complete="100000">
    <ac:txMkLst xmlns:ac="http://schemas.microsoft.com/office/drawing/2013/main/command">
      <pc:docMk xmlns:pc="http://schemas.microsoft.com/office/powerpoint/2013/main/command"/>
      <pc:sldMk xmlns:pc="http://schemas.microsoft.com/office/powerpoint/2013/main/command" cId="3026355627" sldId="5068"/>
      <ac:spMk id="2" creationId="{772EB03E-1DA3-995A-16FC-1F86BB01F571}"/>
      <ac:txMk cp="55" len="12">
        <ac:context len="107" hash="3085736617"/>
      </ac:txMk>
    </ac:txMkLst>
    <p188:pos x="9190019" y="2801470"/>
    <p188:replyLst>
      <p188:reply id="{44AF7E6D-50AE-445E-9C64-5E9B0D057B15}" authorId="{E84F2FFC-D2CD-F5D8-559C-91EBC42661D1}" created="2024-04-12T17:47:53.608">
        <p188:txBody>
          <a:bodyPr/>
          <a:lstStyle/>
          <a:p>
            <a:r>
              <a:rPr lang="en-US"/>
              <a:t>ack, changed</a:t>
            </a:r>
          </a:p>
        </p188:txBody>
      </p188:reply>
    </p188:replyLst>
    <p188:txBody>
      <a:bodyPr/>
      <a:lstStyle/>
      <a:p>
        <a:r>
          <a:rPr lang="en-US"/>
          <a:t>"Feature store" is a loaded term, and I don't think we can rightfully say that Venice is a feature store, since we technically don't have any knowledge of features per say, and some of the functionalities of a feature store are missing...
At LinkedIn we have a layered architecture composed of a "Virtual Feature Store", Frame, which abstracts over many storage systems, and it so happens to be the case that Venice is the most popular storage choice picked by Frame users.
In previous talk, we have mentioned Venice as a "Feature Storage" system, just to make a slight distinction from "Feature Store".
I don't think you need to go into all of the above during the talk, that is likely too much detail, though if you're asked about it during Q&amp;A or in the hallway track, I think it's good to have a consistent story around this.
In any case, I would recommend writing "feature storage" here on the slide.</a:t>
        </a:r>
      </a:p>
    </p188:txBody>
  </p188:cm>
  <p188:cm id="{C38F6FEA-4AB5-42EE-B2FD-7C3A88A4396C}" authorId="{83B874E8-C654-766A-DA0D-8D073FE31779}" status="resolved" created="2024-04-12T15:05:23.166" complete="100000">
    <ac:txMkLst xmlns:ac="http://schemas.microsoft.com/office/drawing/2013/main/command">
      <pc:docMk xmlns:pc="http://schemas.microsoft.com/office/powerpoint/2013/main/command"/>
      <pc:sldMk xmlns:pc="http://schemas.microsoft.com/office/powerpoint/2013/main/command" cId="3026355627" sldId="5068"/>
      <ac:spMk id="2" creationId="{772EB03E-1DA3-995A-16FC-1F86BB01F571}"/>
      <ac:txMk cp="35">
        <ac:context len="107" hash="3085736617"/>
      </ac:txMk>
    </ac:txMkLst>
    <p188:pos x="9458996" y="1680882"/>
    <p188:txBody>
      <a:bodyPr/>
      <a:lstStyle/>
      <a:p>
        <a:r>
          <a:rPr lang="en-US"/>
          <a:t>Maybe consider deleting this second line, and letting the bullets be nested directly under the first line.
You already mention "Async data ingestion from Hadoop, Samza, and [...]" in the "at a Glance" slide.
This would make the current slide here more conceptual and higher level, and let the "at a Glance" slide dig a bit deeper into the details.</a:t>
        </a:r>
      </a:p>
    </p188:txBody>
  </p188:cm>
</p188:cmLst>
</file>

<file path=ppt/comments/modernComment_13EC_6342F925.xml><?xml version="1.0" encoding="utf-8"?>
<p188:cmLst xmlns:a="http://schemas.openxmlformats.org/drawingml/2006/main" xmlns:r="http://schemas.openxmlformats.org/officeDocument/2006/relationships" xmlns:p188="http://schemas.microsoft.com/office/powerpoint/2018/8/main">
  <p188:cm id="{5502E4E1-69F7-42AB-9A75-B6D28847CD78}" authorId="{854E129D-BC33-F99E-37B5-ED78E6CE831C}" status="resolved" created="2024-04-08T20:44:40.361" complete="100000">
    <ac:txMkLst xmlns:ac="http://schemas.microsoft.com/office/drawing/2013/main/command">
      <pc:docMk xmlns:pc="http://schemas.microsoft.com/office/powerpoint/2013/main/command"/>
      <pc:sldMk xmlns:pc="http://schemas.microsoft.com/office/powerpoint/2013/main/command" cId="1665333541" sldId="5100"/>
      <ac:spMk id="9" creationId="{EE970900-E8E0-8941-968D-C515BFFC44E9}"/>
      <ac:txMk cp="0" len="27">
        <ac:context len="39" hash="381063740"/>
      </ac:txMk>
    </ac:txMkLst>
    <p188:pos x="7285388" y="1118532"/>
    <p188:replyLst>
      <p188:reply id="{9FE93FAB-4CB9-4A99-A7E6-E382A83B0532}" authorId="{E84F2FFC-D2CD-F5D8-559C-91EBC42661D1}" created="2024-04-09T16:45:46.961">
        <p188:txBody>
          <a:bodyPr/>
          <a:lstStyle/>
          <a:p>
            <a:r>
              <a:rPr lang="en-US"/>
              <a:t>Sure</a:t>
            </a:r>
          </a:p>
        </p188:txBody>
      </p188:reply>
    </p188:replyLst>
    <p188:txBody>
      <a:bodyPr/>
      <a:lstStyle/>
      <a:p>
        <a:r>
          <a:rPr lang="en-US"/>
          <a:t>Shall we switch the order to align with the diagram?
Primary Data &amp; Derived Data @ LinkedIn</a:t>
        </a:r>
      </a:p>
    </p188:txBody>
  </p188:cm>
</p188:cmLst>
</file>

<file path=ppt/comments/modernComment_13F8_1E0F8A4.xml><?xml version="1.0" encoding="utf-8"?>
<p188:cmLst xmlns:a="http://schemas.openxmlformats.org/drawingml/2006/main" xmlns:r="http://schemas.openxmlformats.org/officeDocument/2006/relationships" xmlns:p188="http://schemas.microsoft.com/office/powerpoint/2018/8/main">
  <p188:cm id="{15E2F736-09E7-47CC-A046-53B5C66F81E3}" authorId="{83B874E8-C654-766A-DA0D-8D073FE31779}" created="2024-04-12T15:20:23.794">
    <ac:txMkLst xmlns:ac="http://schemas.microsoft.com/office/drawing/2013/main/command">
      <pc:docMk xmlns:pc="http://schemas.microsoft.com/office/powerpoint/2013/main/command"/>
      <pc:sldMk xmlns:pc="http://schemas.microsoft.com/office/powerpoint/2013/main/command" cId="31520932" sldId="5112"/>
      <ac:spMk id="2" creationId="{19AAB61A-535C-ECA0-8080-2FE6307CB1A8}"/>
      <ac:txMk cp="21" len="12">
        <ac:context len="34" hash="3795569042"/>
      </ac:txMk>
    </ac:txMkLst>
    <p188:pos x="5984720" y="2263588"/>
    <p188:txBody>
      <a:bodyPr/>
      <a:lstStyle/>
      <a:p>
        <a:r>
          <a:rPr lang="en-US"/>
          <a:t>Would recommend removing "Hopefully", though I think it's fine to mention it verbally for a bit of humor.</a:t>
        </a:r>
      </a:p>
    </p188:txBody>
  </p188:cm>
</p188:cmLst>
</file>

<file path=ppt/comments/modernComment_13FC_1D49AFE7.xml><?xml version="1.0" encoding="utf-8"?>
<p188:cmLst xmlns:a="http://schemas.openxmlformats.org/drawingml/2006/main" xmlns:r="http://schemas.openxmlformats.org/officeDocument/2006/relationships" xmlns:p188="http://schemas.microsoft.com/office/powerpoint/2018/8/main">
  <p188:cm id="{0C7E3709-58DB-4D49-AAE6-26026960D995}" authorId="{83B874E8-C654-766A-DA0D-8D073FE31779}" created="2024-04-12T15:28:38.415">
    <ac:deMkLst xmlns:ac="http://schemas.microsoft.com/office/drawing/2013/main/command">
      <pc:docMk xmlns:pc="http://schemas.microsoft.com/office/powerpoint/2013/main/command"/>
      <pc:sldMk xmlns:pc="http://schemas.microsoft.com/office/powerpoint/2013/main/command" cId="491368423" sldId="5116"/>
      <ac:spMk id="11" creationId="{C452B017-A4E2-CBBB-6516-3B3A4E342669}"/>
    </ac:deMkLst>
    <p188:replyLst>
      <p188:reply id="{CD5E5BAB-FD5E-4840-A160-D234E892322A}" authorId="{E84F2FFC-D2CD-F5D8-559C-91EBC42661D1}" created="2024-04-12T18:14:24.033">
        <p188:txBody>
          <a:bodyPr/>
          <a:lstStyle/>
          <a:p>
            <a:r>
              <a:rPr lang="en-US"/>
              <a:t>For the first point.  These colos aren't divergent.  They're just at different states.  Since we're taking snapshots/point in time references of two datacenters, some keys will be in an eventually consistent state.  I can try and make that clear here somehow.</a:t>
            </a:r>
          </a:p>
        </p188:txBody>
      </p188:reply>
      <p188:reply id="{4073C1A0-468F-4A18-A408-84013D50A3FE}" authorId="{E84F2FFC-D2CD-F5D8-559C-91EBC42661D1}" created="2024-04-12T21:02:07.293">
        <p188:txBody>
          <a:bodyPr/>
          <a:lstStyle/>
          <a:p>
            <a:r>
              <a:rPr lang="en-US"/>
              <a:t>As for three keys, I chose three for the three possible outputs: consistent, eventually consistent, and divergent.  There might be a better way to present that that's simpler?  idk</a:t>
            </a:r>
          </a:p>
        </p188:txBody>
      </p188:reply>
    </p188:replyLst>
    <p188:txBody>
      <a:bodyPr/>
      <a:lstStyle/>
      <a:p>
        <a:r>
          <a:rPr lang="en-US"/>
          <a:t>I have not attended your dry run of the presentation so IDK how you're presenting this set of slides, but it strikes me as odd that the system is already divergent from the very beginning...
LF could also detect that failure mode, of course, but it seems more intuitive to me to think of the system beginning in a healthy state, and then we present a fault, which then gets detected.
Also... is it necessary to have 3 distinct keys for the example to work?
LF is pretty complex to begin with, so I think it'd be great if we could think of a way to simplify the example as much as we can. (Though I understand it is a TLA+ conference so presumably everyone there is way more intelligent than I am, but just in case there are mere mortals attending, it'd be great to do our best to keep them engaged and following along :D ...)</a:t>
        </a:r>
      </a:p>
    </p188:txBody>
  </p188:cm>
</p188:cmLst>
</file>

<file path=ppt/comments/modernComment_1400_59E9912A.xml><?xml version="1.0" encoding="utf-8"?>
<p188:cmLst xmlns:a="http://schemas.openxmlformats.org/drawingml/2006/main" xmlns:r="http://schemas.openxmlformats.org/officeDocument/2006/relationships" xmlns:p188="http://schemas.microsoft.com/office/powerpoint/2018/8/main">
  <p188:cm id="{52705538-9C33-46FA-9C0A-F98122AA6648}" authorId="{854E129D-BC33-F99E-37B5-ED78E6CE831C}" created="2024-04-08T20:54:07.825">
    <ac:txMkLst xmlns:ac="http://schemas.microsoft.com/office/drawing/2013/main/command">
      <pc:docMk xmlns:pc="http://schemas.microsoft.com/office/powerpoint/2013/main/command"/>
      <pc:sldMk xmlns:pc="http://schemas.microsoft.com/office/powerpoint/2013/main/command" cId="1508479274" sldId="5120"/>
      <ac:spMk id="15" creationId="{192E2FBF-4149-76C2-AED1-33699417DBD6}"/>
      <ac:txMk cp="0" len="7">
        <ac:context len="8" hash="4076789485"/>
      </ac:txMk>
    </ac:txMkLst>
    <p188:pos x="1412330" y="279633"/>
    <p188:replyLst>
      <p188:reply id="{D335880B-2686-4DA2-A0BB-5AD128A3C9E9}" authorId="{83B874E8-C654-766A-DA0D-8D073FE31779}" created="2024-04-12T15:23:45.768">
        <p188:txBody>
          <a:bodyPr/>
          <a:lstStyle/>
          <a:p>
            <a:r>
              <a:rPr lang="en-US"/>
              <a:t>I assume that is the case... and I think we should call it as such. Topic DC1, Topic DC2. Or Topic in DC1, Topic in DC2. Something like that.</a:t>
            </a:r>
          </a:p>
        </p188:txBody>
      </p188:reply>
      <p188:reply id="{E1081966-01EB-4C8A-B52B-4CC4A092404D}" authorId="{E84F2FFC-D2CD-F5D8-559C-91EBC42661D1}" created="2024-04-12T18:29:08.625">
        <p188:txBody>
          <a:bodyPr/>
          <a:lstStyle/>
          <a:p>
            <a:r>
              <a:rPr lang="en-US"/>
              <a:t>Changed</a:t>
            </a:r>
          </a:p>
        </p188:txBody>
      </p188:reply>
    </p188:replyLst>
    <p188:txBody>
      <a:bodyPr/>
      <a:lstStyle/>
      <a:p>
        <a:r>
          <a:rPr lang="en-US"/>
          <a:t>Is it supposed to be DC1 and DC2?</a:t>
        </a:r>
      </a:p>
    </p188:txBody>
  </p188:cm>
  <p188:cm id="{D3B03EE0-EC5C-4662-8F3F-E16E0D50E1D7}" authorId="{83B874E8-C654-766A-DA0D-8D073FE31779}" created="2024-04-12T15:22:59.501">
    <ac:txMkLst xmlns:ac="http://schemas.microsoft.com/office/drawing/2013/main/command">
      <pc:docMk xmlns:pc="http://schemas.microsoft.com/office/powerpoint/2013/main/command"/>
      <pc:sldMk xmlns:pc="http://schemas.microsoft.com/office/powerpoint/2013/main/command" cId="1508479274" sldId="5120"/>
      <ac:spMk id="13" creationId="{315DAB55-2D83-89D9-1AA3-0846C755B8AF}"/>
      <ac:txMk cp="0" len="3">
        <ac:context len="14" hash="511253834"/>
      </ac:txMk>
    </ac:txMkLst>
    <p188:pos x="1210392" y="448235"/>
    <p188:replyLst>
      <p188:reply id="{E4F7822B-7ACB-4E11-9833-21B91656EEFE}" authorId="{E84F2FFC-D2CD-F5D8-559C-91EBC42661D1}" created="2024-04-12T18:32:12.665">
        <p188:txBody>
          <a:bodyPr/>
          <a:lstStyle/>
          <a:p>
            <a:r>
              <a:rPr lang="en-US"/>
              <a:t>How's the foot note style?</a:t>
            </a:r>
          </a:p>
        </p188:txBody>
      </p188:reply>
    </p188:replyLst>
    <p188:txBody>
      <a:bodyPr/>
      <a:lstStyle/>
      <a:p>
        <a:r>
          <a:rPr lang="en-US"/>
          <a:t>I think you should probably have "High Water Mark" spelled out at least once. Maybe find a way to slap it into this slide where it first occurs, or flash it into a big "one liner" title kind of slide. But let's not have it as just an acronym.</a:t>
        </a:r>
      </a:p>
    </p188:txBody>
  </p188:cm>
</p188:cmLst>
</file>

<file path=ppt/comments/modernComment_1402_C8C98983.xml><?xml version="1.0" encoding="utf-8"?>
<p188:cmLst xmlns:a="http://schemas.openxmlformats.org/drawingml/2006/main" xmlns:r="http://schemas.openxmlformats.org/officeDocument/2006/relationships" xmlns:p188="http://schemas.microsoft.com/office/powerpoint/2018/8/main">
  <p188:cm id="{A7D3DC03-9466-4A10-BFB5-4D4F36C9D062}" authorId="{854E129D-BC33-F99E-37B5-ED78E6CE831C}" status="resolved" created="2023-09-26T21:24:07.337" complete="100000">
    <ac:txMkLst xmlns:ac="http://schemas.microsoft.com/office/drawing/2013/main/command">
      <pc:docMk xmlns:pc="http://schemas.microsoft.com/office/powerpoint/2013/main/command"/>
      <pc:sldMk xmlns:pc="http://schemas.microsoft.com/office/powerpoint/2013/main/command" cId="3368651139" sldId="5122"/>
      <ac:spMk id="17" creationId="{D3D580D9-8A5B-7340-EAFB-7F6BDCBAC96C}"/>
      <ac:txMk cp="27" len="4">
        <ac:context len="36" hash="1571567182"/>
      </ac:txMk>
    </ac:txMkLst>
    <p188:pos x="6015140" y="381000"/>
    <p188:replyLst>
      <p188:reply id="{1B7CDDBC-B91D-0E43-AF0E-4EF048711E83}" authorId="{E84F2FFC-D2CD-F5D8-559C-91EBC42661D1}" created="2023-09-26T23:39:13.947">
        <p188:txBody>
          <a:bodyPr/>
          <a:lstStyle/>
          <a:p>
            <a:r>
              <a:rPr lang="en-US"/>
              <a:t>Fixed</a:t>
            </a:r>
          </a:p>
        </p188:txBody>
      </p188:reply>
    </p188:replyLst>
    <p188:txBody>
      <a:bodyPr/>
      <a:lstStyle/>
      <a:p>
        <a:r>
          <a:rPr lang="en-US"/>
          <a:t>Is it right that `foo` 's second field timestamp can go from 250 to 201?</a:t>
        </a:r>
      </a:p>
    </p188:txBody>
  </p188:cm>
  <p188:cm id="{AC619110-1015-4BC4-9A2C-CF3639E8293F}" authorId="{854E129D-BC33-F99E-37B5-ED78E6CE831C}" created="2024-04-08T20:57:41.985">
    <ac:txMkLst xmlns:ac="http://schemas.microsoft.com/office/drawing/2013/main/command">
      <pc:docMk xmlns:pc="http://schemas.microsoft.com/office/powerpoint/2013/main/command"/>
      <pc:sldMk xmlns:pc="http://schemas.microsoft.com/office/powerpoint/2013/main/command" cId="3368651139" sldId="5122"/>
      <ac:spMk id="5" creationId="{2D8BE20E-51F6-64FD-ED77-4CEA6F09F18F}"/>
      <ac:txMk cp="0" len="7">
        <ac:context len="8" hash="4076789518"/>
      </ac:txMk>
    </ac:txMkLst>
    <p188:pos x="1398347" y="293614"/>
    <p188:replyLst>
      <p188:reply id="{E63CB1B1-FAF7-4D97-B119-D3BAD1FE13EA}" authorId="{E84F2FFC-D2CD-F5D8-559C-91EBC42661D1}" created="2024-04-12T18:33:33.326">
        <p188:txBody>
          <a:bodyPr/>
          <a:lstStyle/>
          <a:p>
            <a:r>
              <a:rPr lang="en-US"/>
              <a:t>Good point.  Let me tweak</a:t>
            </a:r>
          </a:p>
        </p188:txBody>
      </p188:reply>
    </p188:replyLst>
    <p188:txBody>
      <a:bodyPr/>
      <a:lstStyle/>
      <a:p>
        <a:r>
          <a:rPr lang="en-US"/>
          <a:t>Are the messages in this topic ordered?
If yes, I think {10, 300} should come after {5, 199} as it is advanced in both dimensions.</a:t>
        </a:r>
      </a:p>
    </p188:txBody>
  </p188:cm>
</p188:cmLst>
</file>

<file path=ppt/comments/modernComment_140B_81491014.xml><?xml version="1.0" encoding="utf-8"?>
<p188:cmLst xmlns:a="http://schemas.openxmlformats.org/drawingml/2006/main" xmlns:r="http://schemas.openxmlformats.org/officeDocument/2006/relationships" xmlns:p188="http://schemas.microsoft.com/office/powerpoint/2018/8/main">
  <p188:cm id="{E77C1317-BEB5-4EDA-B48B-E8E9A2BD2892}" authorId="{83B874E8-C654-766A-DA0D-8D073FE31779}" status="resolved" created="2024-04-12T15:42:56.886" complete="100000">
    <ac:txMkLst xmlns:ac="http://schemas.microsoft.com/office/drawing/2013/main/command">
      <pc:docMk xmlns:pc="http://schemas.microsoft.com/office/powerpoint/2013/main/command"/>
      <pc:sldMk xmlns:pc="http://schemas.microsoft.com/office/powerpoint/2013/main/command" cId="2169049108" sldId="5131"/>
      <ac:spMk id="4" creationId="{AD65AB79-6E18-C6C4-0092-51CEC789B212}"/>
      <ac:txMk cp="88" len="12">
        <ac:context len="101" hash="2217218598"/>
      </ac:txMk>
    </ac:txMkLst>
    <p188:pos x="6724404" y="5692588"/>
    <p188:replyLst>
      <p188:reply id="{5212A8AA-4950-4D10-A593-745E5653DAB2}" authorId="{E84F2FFC-D2CD-F5D8-559C-91EBC42661D1}" created="2024-04-12T20:23:45.358">
        <p188:txBody>
          <a:bodyPr/>
          <a:lstStyle/>
          <a:p>
            <a:r>
              <a:rPr lang="en-US"/>
              <a:t>Sure</a:t>
            </a:r>
          </a:p>
        </p188:txBody>
      </p188:reply>
    </p188:replyLst>
    <p188:txBody>
      <a:bodyPr/>
      <a:lstStyle/>
      <a:p>
        <a:r>
          <a:rPr lang="en-US"/>
          <a:t>I think we can skip the URL boilerplate and just say:
venicedb.org
WDYT?</a:t>
        </a:r>
      </a:p>
    </p188:txBody>
  </p188:cm>
  <p188:cm id="{7CC77CF2-DEEF-414F-8CF4-EC8D750EB6E6}" authorId="{83B874E8-C654-766A-DA0D-8D073FE31779}" status="resolved" created="2024-04-12T15:43:10.090" complete="100000">
    <ac:txMkLst xmlns:ac="http://schemas.microsoft.com/office/drawing/2013/main/command">
      <pc:docMk xmlns:pc="http://schemas.microsoft.com/office/powerpoint/2013/main/command"/>
      <pc:sldMk xmlns:pc="http://schemas.microsoft.com/office/powerpoint/2013/main/command" cId="2169049108" sldId="5131"/>
      <ac:spMk id="4" creationId="{AD65AB79-6E18-C6C4-0092-51CEC789B212}"/>
      <ac:txMk cp="49" len="6">
        <ac:context len="101" hash="2217218598"/>
      </ac:txMk>
    </ac:txMkLst>
    <p188:pos x="11162512" y="3563470"/>
    <p188:replyLst>
      <p188:reply id="{6A2DE6A4-3FA2-4887-8719-79A86DA55666}" authorId="{E84F2FFC-D2CD-F5D8-559C-91EBC42661D1}" created="2024-04-12T20:23:38.170">
        <p188:txBody>
          <a:bodyPr/>
          <a:lstStyle/>
          <a:p>
            <a:r>
              <a:rPr lang="en-US"/>
              <a:t>ack</a:t>
            </a:r>
          </a:p>
        </p188:txBody>
      </p188:reply>
    </p188:replyLst>
    <p188:txBody>
      <a:bodyPr/>
      <a:lstStyle/>
      <a:p>
        <a:r>
          <a:rPr lang="en-US"/>
          <a:t>Would suggest capitalizing... GitHub</a:t>
        </a:r>
      </a:p>
    </p188:txBody>
  </p188:cm>
</p188:cmLst>
</file>

<file path=ppt/comments/modernComment_140F_52E25AC1.xml><?xml version="1.0" encoding="utf-8"?>
<p188:cmLst xmlns:a="http://schemas.openxmlformats.org/drawingml/2006/main" xmlns:r="http://schemas.openxmlformats.org/officeDocument/2006/relationships" xmlns:p188="http://schemas.microsoft.com/office/powerpoint/2018/8/main">
  <p188:cm id="{F131AA61-D60A-4074-B2EF-0B313110ADC3}" authorId="{83B874E8-C654-766A-DA0D-8D073FE31779}" status="resolved" created="2024-04-12T15:07:40.044" complete="100000">
    <pc:sldMkLst xmlns:pc="http://schemas.microsoft.com/office/powerpoint/2013/main/command">
      <pc:docMk/>
      <pc:sldMk cId="1390566081" sldId="5135"/>
    </pc:sldMkLst>
    <p188:txBody>
      <a:bodyPr/>
      <a:lstStyle/>
      <a:p>
        <a:r>
          <a:rPr lang="en-US"/>
          <a:t>I would suggest keeping the title consistent with the agenda:
Verifying Leap Frog With TLA+​
If you choose to keep it different, that's fine, but let's not capitalize the "And".</a:t>
        </a:r>
      </a:p>
    </p188:txBody>
    <p188:extLst>
      <p:ext xmlns:p="http://schemas.openxmlformats.org/presentationml/2006/main" uri="{57CB4572-C831-44C2-8A1C-0ADB6CCDFE69}">
        <p223:reactions xmlns:p223="http://schemas.microsoft.com/office/powerpoint/2022/03/main">
          <p223:rxn type="👍">
            <p223:instance time="2024-04-12T17:53:49.111" authorId="{E84F2FFC-D2CD-F5D8-559C-91EBC42661D1}"/>
          </p223:rxn>
        </p223:reactions>
      </p:ext>
    </p188:extLst>
  </p188:cm>
</p188:cmLst>
</file>

<file path=ppt/comments/modernComment_1410_4DE3B451.xml><?xml version="1.0" encoding="utf-8"?>
<p188:cmLst xmlns:a="http://schemas.openxmlformats.org/drawingml/2006/main" xmlns:r="http://schemas.openxmlformats.org/officeDocument/2006/relationships" xmlns:p188="http://schemas.microsoft.com/office/powerpoint/2018/8/main">
  <p188:cm id="{7561C5A4-FD8D-4C07-8B30-89D2B73B1B17}" authorId="{83B874E8-C654-766A-DA0D-8D073FE31779}" created="2024-04-12T14:39:07.944">
    <ac:txMkLst xmlns:ac="http://schemas.microsoft.com/office/drawing/2013/main/command">
      <pc:docMk xmlns:pc="http://schemas.microsoft.com/office/powerpoint/2013/main/command"/>
      <pc:sldMk xmlns:pc="http://schemas.microsoft.com/office/powerpoint/2013/main/command" cId="1306768465" sldId="5136"/>
      <ac:spMk id="12" creationId="{B30361F0-7C03-9E51-302B-2FB782650435}"/>
      <ac:txMk cp="7" len="8">
        <ac:context len="16" hash="1963926228"/>
      </ac:txMk>
    </ac:txMkLst>
    <p188:pos x="4146716" y="851647"/>
    <p188:replyLst>
      <p188:reply id="{394ECE15-04C5-44DA-9D21-72D30C5BD8F1}" authorId="{E84F2FFC-D2CD-F5D8-559C-91EBC42661D1}" created="2024-04-12T17:45:01.319">
        <p188:txBody>
          <a:bodyPr/>
          <a:lstStyle/>
          <a:p>
            <a:r>
              <a:rPr lang="en-US"/>
              <a:t>I tweaked to Venice Engineer/Ambry Engineer.  I think it makes a little sense to include the engineer in the slide for this specific talk because we're also presenting alongside folks who specifically title themselves as researcher or scientist (we're presenting in a TLA+/formal methods track) so I think it sets more context for the work rather then horn tooting.</a:t>
            </a:r>
          </a:p>
        </p188:txBody>
      </p188:reply>
    </p188:replyLst>
    <p188:txBody>
      <a:bodyPr/>
      <a:lstStyle/>
      <a:p>
        <a:r>
          <a:rPr lang="en-US"/>
          <a:t>IMHO it's not necessary to mention @Linkedin since it's already mentioned in the first slide and likely in the conference schedule / talk summary as well, so attendees will already know that this is a LI talk. It's better to give focus to the team you two are working on.
You might also want to consider stripping the title prefix and going with just "Engineer", since titles don't matter as much in our industry as in others, and your presentation should stand on the strength of its content rather than your titles. But that is a personal choice and either way is fine. That being said, you two should agree and make it consistent, either both include or both omit the title. If you choose to do this, possibly the subtitle can become a one liner, e.g. Venice Engineer, Ambry Engineer.</a:t>
        </a:r>
      </a:p>
    </p188:txBody>
  </p188:cm>
</p188:cmLst>
</file>

<file path=ppt/comments/modernComment_1412_F845C1FB.xml><?xml version="1.0" encoding="utf-8"?>
<p188:cmLst xmlns:a="http://schemas.openxmlformats.org/drawingml/2006/main" xmlns:r="http://schemas.openxmlformats.org/officeDocument/2006/relationships" xmlns:p188="http://schemas.microsoft.com/office/powerpoint/2018/8/main">
  <p188:cm id="{551E6F80-9B45-46A5-A6BB-FD319284B658}" authorId="{E84F2FFC-D2CD-F5D8-559C-91EBC42661D1}" created="2024-04-10T00:13:50.620" startDate="2024-04-10T00:13:50.620" dueDate="2024-04-10T00:13:50.620" assignedTo="{D349A34A-08D0-C72E-C15D-AA0234530CA3}" title="@Ankur Agrawal , Let's add a title slide for Ambry I think before this? Also. Do we have a liess pixely graphic for the Ambry logo?">
    <pc:sldMkLst xmlns:pc="http://schemas.microsoft.com/office/powerpoint/2013/main/command">
      <pc:docMk/>
      <pc:sldMk cId="4165321211" sldId="5138"/>
    </pc:sldMkLst>
    <p188:replyLst>
      <p188:reply id="{C8129E2D-B92E-49C5-B643-658288316314}" authorId="{D349A34A-08D0-C72E-C15D-AA0234530CA3}" created="2024-04-12T20:24:43.234">
        <p188:txBody>
          <a:bodyPr/>
          <a:lstStyle/>
          <a:p>
            <a:r>
              <a:rPr lang="en-US"/>
              <a:t>Changed Ambry logo. Let me know if it looks ok now.
Also, do we have a preference if we want a slide for Ambry before this or not?</a:t>
            </a:r>
          </a:p>
        </p188:txBody>
      </p188:reply>
      <p188:reply id="{D7BBA9CE-C0F1-4FF9-AA09-591912B53555}" authorId="{E84F2FFC-D2CD-F5D8-559C-91EBC42661D1}" created="2024-04-12T21:06:03.262">
        <p188:txBody>
          <a:bodyPr/>
          <a:lstStyle/>
          <a:p>
            <a:r>
              <a:rPr lang="en-US"/>
              <a:t>MUCH better</a:t>
            </a:r>
          </a:p>
        </p188:txBody>
      </p188:reply>
      <p188:reply id="{21FF99D3-3676-4C13-9F7D-B56CA6FC8B12}" authorId="{E84F2FFC-D2CD-F5D8-559C-91EBC42661D1}" created="2024-04-12T21:07:04.594">
        <p188:txBody>
          <a:bodyPr/>
          <a:lstStyle/>
          <a:p>
            <a:r>
              <a:rPr lang="en-US"/>
              <a:t>I think something similar to Slide 4 might be good?  Just a transition slide.  And then I think playing to Felix's suggestion, I'm not sure we need another agenda slide here</a:t>
            </a:r>
          </a:p>
        </p188:txBody>
      </p188:reply>
      <p188:reply id="{A0973EA1-C38B-403D-B5FA-3A5A17C8F687}" authorId="{D349A34A-08D0-C72E-C15D-AA0234530CA3}" created="2024-04-14T05:45:39.468">
        <p188:txBody>
          <a:bodyPr/>
          <a:lstStyle/>
          <a:p>
            <a:r>
              <a:rPr lang="en-US"/>
              <a:t>[@Zac Policzer] Maybe lets use this slide as the transition slide, and not add an extra slide. This slide anyways feels like something where we will restart the conversation with Ambry. So I guess it should be ok
Do let me know how you feel about it. I don't have strong opinion about it eitherways, so if you feel strongly, I can add a slide before this.</a:t>
            </a:r>
          </a:p>
        </p188:txBody>
      </p188:reply>
    </p188:replyLst>
    <p188:txBody>
      <a:bodyPr/>
      <a:lstStyle/>
      <a:p>
        <a:r>
          <a:rPr lang="en-US"/>
          <a:t>[@Ankur Agrawal] , Let's add a title slide for Ambry I think before this?  Also.  Do we have a liess pixely graphic for the Ambry logo?</a:t>
        </a:r>
      </a:p>
    </p188:txBody>
    <p188:extLst>
      <p:ext xmlns:p="http://schemas.openxmlformats.org/presentationml/2006/main" uri="{5BB2D875-25FF-4072-B9AC-8F64D62656EB}">
        <p228:taskDetails xmlns:p228="http://schemas.microsoft.com/office/powerpoint/2022/08/main">
          <p228:history>
            <p228:event time="2024-04-10T00:13:50.620" id="{32B73156-41C1-4688-AB15-347049B0194F}">
              <p228:atrbtn authorId="{E84F2FFC-D2CD-F5D8-559C-91EBC42661D1}"/>
              <p228:anchr>
                <p228:comment id="{551E6F80-9B45-46A5-A6BB-FD319284B658}"/>
              </p228:anchr>
              <p228:add/>
            </p228:event>
            <p228:event time="2024-04-10T00:13:50.620" id="{1C9F7E4B-F598-4916-9435-ADDFA084489E}">
              <p228:atrbtn authorId="{E84F2FFC-D2CD-F5D8-559C-91EBC42661D1}"/>
              <p228:anchr>
                <p228:comment id="{551E6F80-9B45-46A5-A6BB-FD319284B658}"/>
              </p228:anchr>
              <p228:asgn authorId="{D349A34A-08D0-C72E-C15D-AA0234530CA3}"/>
            </p228:event>
            <p228:event time="2024-04-10T00:13:50.620" id="{E95ABD82-9E63-451E-A985-3B97CF81513C}">
              <p228:atrbtn authorId="{E84F2FFC-D2CD-F5D8-559C-91EBC42661D1}"/>
              <p228:anchr>
                <p228:comment id="{551E6F80-9B45-46A5-A6BB-FD319284B658}"/>
              </p228:anchr>
              <p228:title val="@Ankur Agrawal , Let's add a title slide for Ambry I think before this? Also. Do we have a liess pixely graphic for the Ambry logo?"/>
            </p228:event>
            <p228:event time="2024-04-10T00:13:50.620" id="{7AC40B11-7A0F-4B80-A272-CCDA9FBFD54D}">
              <p228:atrbtn authorId="{E84F2FFC-D2CD-F5D8-559C-91EBC42661D1}"/>
              <p228:anchr>
                <p228:comment id="{551E6F80-9B45-46A5-A6BB-FD319284B658}"/>
              </p228:anchr>
              <p228:date stDt="2024-04-10T00:13:50.620" endDt="2024-04-10T00:13:50.620"/>
            </p228:event>
          </p228:history>
        </p228:taskDetails>
      </p:ext>
    </p188:extLst>
  </p188:cm>
  <p188:cm id="{08669D87-8311-4E9A-AAD0-10CEEFC19DDE}" authorId="{A45BB8F4-A09C-9F41-D601-446F9C49D8CE}" created="2024-04-10T05:13:26.594">
    <ac:txMkLst xmlns:ac="http://schemas.microsoft.com/office/drawing/2013/main/command">
      <pc:docMk xmlns:pc="http://schemas.microsoft.com/office/powerpoint/2013/main/command"/>
      <pc:sldMk xmlns:pc="http://schemas.microsoft.com/office/powerpoint/2013/main/command" cId="4165321211" sldId="5138"/>
      <ac:spMk id="13" creationId="{2935969D-D742-E74A-18B8-9AC05BD3C499}"/>
      <ac:txMk cp="15">
        <ac:context len="106" hash="783892448"/>
      </ac:txMk>
    </ac:txMkLst>
    <p188:pos x="7441251" y="1919377"/>
    <p188:replyLst>
      <p188:reply id="{1F136889-9634-4D1E-AF71-6D95EC5344CD}" authorId="{D349A34A-08D0-C72E-C15D-AA0234530CA3}" created="2024-04-10T18:51:25.861">
        <p188:txBody>
          <a:bodyPr/>
          <a:lstStyle/>
          <a:p>
            <a:r>
              <a:rPr lang="en-US"/>
              <a:t>done</a:t>
            </a:r>
          </a:p>
        </p188:txBody>
      </p188:reply>
    </p188:replyLst>
    <p188:txBody>
      <a:bodyPr/>
      <a:lstStyle/>
      <a:p>
        <a:r>
          <a:rPr lang="en-US"/>
          <a:t>I suggest to move it towards the end. First, give an overview of the Ambry and then describe the problem you will solve with TLA</a:t>
        </a:r>
      </a:p>
    </p188:txBody>
  </p188:cm>
  <p188:cm id="{210BAA8B-83A3-4BD0-AEEC-CA6DC8332936}" authorId="{83B874E8-C654-766A-DA0D-8D073FE31779}" created="2024-04-12T15:45:21.155">
    <ac:deMkLst xmlns:ac="http://schemas.microsoft.com/office/drawing/2013/main/command">
      <pc:docMk xmlns:pc="http://schemas.microsoft.com/office/powerpoint/2013/main/command"/>
      <pc:sldMk xmlns:pc="http://schemas.microsoft.com/office/powerpoint/2013/main/command" cId="4165321211" sldId="5138"/>
      <ac:spMk id="13" creationId="{2935969D-D742-E74A-18B8-9AC05BD3C499}"/>
    </ac:deMkLst>
    <p188:txBody>
      <a:bodyPr/>
      <a:lstStyle/>
      <a:p>
        <a:r>
          <a:rPr lang="en-US"/>
          <a:t>I think we should try to make the presentation structure consistent across the two sections...
There is no section-level agenda like this for the Venice section. Should there be? Can we either have an equivalent of that in the Venice section, or else do without it here?</a:t>
        </a:r>
      </a:p>
    </p188:txBody>
  </p188:cm>
</p188:cmLst>
</file>

<file path=ppt/comments/modernComment_1413_903E1BC8.xml><?xml version="1.0" encoding="utf-8"?>
<p188:cmLst xmlns:a="http://schemas.openxmlformats.org/drawingml/2006/main" xmlns:r="http://schemas.openxmlformats.org/officeDocument/2006/relationships" xmlns:p188="http://schemas.microsoft.com/office/powerpoint/2018/8/main">
  <p188:cm id="{B6DFEBE9-4608-4BD8-8769-79253727DAC8}" authorId="{E84F2FFC-D2CD-F5D8-559C-91EBC42661D1}" created="2024-04-10T00:15:04.952" startDate="2024-04-10T00:15:04.952" dueDate="2024-04-10T00:15:04.952" assignedTo="{D349A34A-08D0-C72E-C15D-AA0234530CA3}" title="@Ankur Agrawal Let's move the bullet points closer together to keep it consistent with the style in the rest of the presentation">
    <pc:sldMkLst xmlns:pc="http://schemas.microsoft.com/office/powerpoint/2013/main/command">
      <pc:docMk/>
      <pc:sldMk cId="2419989448" sldId="5139"/>
    </pc:sldMkLst>
    <p188:replyLst>
      <p188:reply id="{44F7C5D2-CFB8-4299-9DE9-19FA7769A377}" authorId="{83B874E8-C654-766A-DA0D-8D073FE31779}" created="2024-04-12T15:48:40.769">
        <p188:txBody>
          <a:bodyPr/>
          <a:lstStyle/>
          <a:p>
            <a:r>
              <a:rPr lang="en-US"/>
              <a:t>Yeah... the bullet indentation jumps around a bit from slides to slides... it'd be good to keep it consistent.</a:t>
            </a:r>
          </a:p>
        </p188:txBody>
        <p188:extLst>
          <p:ext xmlns:p="http://schemas.openxmlformats.org/presentationml/2006/main" uri="{57CB4572-C831-44C2-8A1C-0ADB6CCDFE69}">
            <p223:reactions xmlns:p223="http://schemas.microsoft.com/office/powerpoint/2022/03/main">
              <p223:rxn type="👍">
                <p223:instance time="2024-04-12T19:47:59.498" authorId="{D349A34A-08D0-C72E-C15D-AA0234530CA3}"/>
              </p223:rxn>
            </p223:reactions>
          </p:ext>
        </p188:extLst>
      </p188:reply>
    </p188:replyLst>
    <p188:txBody>
      <a:bodyPr/>
      <a:lstStyle/>
      <a:p>
        <a:r>
          <a:rPr lang="en-US"/>
          <a:t>[@Ankur Agrawal] Let's move the bullet points closer together to keep it consistent with the style in the rest of the presentation</a:t>
        </a:r>
      </a:p>
    </p188:txBody>
    <p188:extLst>
      <p:ext xmlns:p="http://schemas.openxmlformats.org/presentationml/2006/main" uri="{5BB2D875-25FF-4072-B9AC-8F64D62656EB}">
        <p228:taskDetails xmlns:p228="http://schemas.microsoft.com/office/powerpoint/2022/08/main">
          <p228:history>
            <p228:event time="2024-04-10T00:15:04.952" id="{A446B79D-1530-4FE5-9C2B-C5025AFBCBEC}">
              <p228:atrbtn authorId="{E84F2FFC-D2CD-F5D8-559C-91EBC42661D1}"/>
              <p228:anchr>
                <p228:comment id="{B6DFEBE9-4608-4BD8-8769-79253727DAC8}"/>
              </p228:anchr>
              <p228:add/>
            </p228:event>
            <p228:event time="2024-04-10T00:15:04.952" id="{2CB10F77-45AD-49AA-9918-70031A34F426}">
              <p228:atrbtn authorId="{E84F2FFC-D2CD-F5D8-559C-91EBC42661D1}"/>
              <p228:anchr>
                <p228:comment id="{B6DFEBE9-4608-4BD8-8769-79253727DAC8}"/>
              </p228:anchr>
              <p228:asgn authorId="{D349A34A-08D0-C72E-C15D-AA0234530CA3}"/>
            </p228:event>
            <p228:event time="2024-04-10T00:15:04.952" id="{27DB7F38-795A-4B0B-A224-E7D953650C63}">
              <p228:atrbtn authorId="{E84F2FFC-D2CD-F5D8-559C-91EBC42661D1}"/>
              <p228:anchr>
                <p228:comment id="{B6DFEBE9-4608-4BD8-8769-79253727DAC8}"/>
              </p228:anchr>
              <p228:title val="@Ankur Agrawal Let's move the bullet points closer together to keep it consistent with the style in the rest of the presentation"/>
            </p228:event>
            <p228:event time="2024-04-10T00:15:04.952" id="{346FC941-3624-41D1-B56E-0DE2ACBA9A11}">
              <p228:atrbtn authorId="{E84F2FFC-D2CD-F5D8-559C-91EBC42661D1}"/>
              <p228:anchr>
                <p228:comment id="{B6DFEBE9-4608-4BD8-8769-79253727DAC8}"/>
              </p228:anchr>
              <p228:date stDt="2024-04-10T00:15:04.952" endDt="2024-04-10T00:15:04.952"/>
            </p228:event>
          </p228:history>
        </p228:taskDetails>
      </p:ext>
      <p:ext xmlns:p="http://schemas.openxmlformats.org/presentationml/2006/main" uri="{57CB4572-C831-44C2-8A1C-0ADB6CCDFE69}">
        <p223:reactions xmlns:p223="http://schemas.microsoft.com/office/powerpoint/2022/03/main">
          <p223:rxn type="👍">
            <p223:instance time="2024-04-10T06:44:11.317" authorId="{D349A34A-08D0-C72E-C15D-AA0234530CA3}"/>
          </p223:rxn>
        </p223:reactions>
      </p:ext>
    </p188:extLst>
  </p188:cm>
  <p188:cm id="{0111DC3C-41A6-49DF-965F-AAC3F8F3CF5F}" authorId="{83B874E8-C654-766A-DA0D-8D073FE31779}" created="2024-04-12T15:47:40.190">
    <ac:txMkLst xmlns:ac="http://schemas.microsoft.com/office/drawing/2013/main/command">
      <pc:docMk xmlns:pc="http://schemas.microsoft.com/office/powerpoint/2013/main/command"/>
      <pc:sldMk xmlns:pc="http://schemas.microsoft.com/office/powerpoint/2013/main/command" cId="2419989448" sldId="5139"/>
      <ac:spMk id="4" creationId="{DB9E72F4-0D32-BAAC-7047-FA22D91A4217}"/>
      <ac:txMk cp="140" len="25">
        <ac:context len="167" hash="2975995385"/>
      </ac:txMk>
    </ac:txMkLst>
    <p188:pos x="10826291" y="7776882"/>
    <p188:replyLst>
      <p188:reply id="{52347FD7-471B-447F-A53B-66E819D6E529}" authorId="{D349A34A-08D0-C72E-C15D-AA0234530CA3}" created="2024-04-12T19:22:08.583">
        <p188:txBody>
          <a:bodyPr/>
          <a:lstStyle/>
          <a:p>
            <a:r>
              <a:rPr lang="en-US"/>
              <a:t>done.</a:t>
            </a:r>
          </a:p>
        </p188:txBody>
      </p188:reply>
    </p188:replyLst>
    <p188:txBody>
      <a:bodyPr/>
      <a:lstStyle/>
      <a:p>
        <a:r>
          <a:rPr lang="en-US"/>
          <a:t>Would suggest removing the URL boilerplate, the underline, and the parenthesis as well.
github.com/linkedin/ambry
People know it's a URL, no need for the ceremony, and it looks cleaner without the fluff IMHO.</a:t>
        </a:r>
      </a:p>
    </p188:txBody>
  </p188:cm>
</p188:cmLst>
</file>

<file path=ppt/comments/modernComment_1414_246BF268.xml><?xml version="1.0" encoding="utf-8"?>
<p188:cmLst xmlns:a="http://schemas.openxmlformats.org/drawingml/2006/main" xmlns:r="http://schemas.openxmlformats.org/officeDocument/2006/relationships" xmlns:p188="http://schemas.microsoft.com/office/powerpoint/2018/8/main">
  <p188:cm id="{86A68E90-2A8F-4FEC-A7CD-6E9B9EDCABAB}" authorId="{A45BB8F4-A09C-9F41-D601-446F9C49D8CE}" created="2024-04-10T05:15:44.103">
    <ac:txMkLst xmlns:ac="http://schemas.microsoft.com/office/drawing/2013/main/command">
      <pc:docMk xmlns:pc="http://schemas.microsoft.com/office/powerpoint/2013/main/command"/>
      <pc:sldMk xmlns:pc="http://schemas.microsoft.com/office/powerpoint/2013/main/command" cId="611054184" sldId="5140"/>
      <ac:graphicFrameMk id="5" creationId="{7E0DC2F5-3DE7-2B57-45C4-8836C971BE11}"/>
      <ac:tblMk/>
      <ac:tcMk rowId="1259314517" colId="2244529843"/>
      <ac:txMk cp="70" len="15">
        <ac:context len="150" hash="2030935183"/>
      </ac:txMk>
    </ac:txMkLst>
    <p188:pos x="11086386" y="1574320"/>
    <p188:replyLst>
      <p188:reply id="{BBD1BECA-6F83-4D8F-998C-D5B510B1DA5B}" authorId="{A45BB8F4-A09C-9F41-D601-446F9C49D8CE}" created="2024-04-10T05:19:08.459">
        <p188:txBody>
          <a:bodyPr/>
          <a:lstStyle/>
          <a:p>
            <a:r>
              <a:rPr lang="en-US"/>
              <a:t>Actually, given this is written the "Multi-Leader cross-site replication​" topic, maybe you truly meant that they are available. However, replication is asynchronous. So, that may not be true at any given time. Consider saying "eventually available" or something to that effect </a:t>
            </a:r>
          </a:p>
        </p188:txBody>
      </p188:reply>
      <p188:reply id="{F9E6926E-E82D-49AB-825F-3D0D719EECDB}" authorId="{D349A34A-08D0-C72E-C15D-AA0234530CA3}" created="2024-04-10T06:45:09.147">
        <p188:txBody>
          <a:bodyPr/>
          <a:lstStyle/>
          <a:p>
            <a:r>
              <a:rPr lang="en-US"/>
              <a:t>Fixed it.</a:t>
            </a:r>
          </a:p>
        </p188:txBody>
      </p188:reply>
    </p188:replyLst>
    <p188:txBody>
      <a:bodyPr/>
      <a:lstStyle/>
      <a:p>
        <a:r>
          <a:rPr lang="en-US"/>
          <a:t>"available" sounds ambiguous. You better use something like "accessible" or "readable"</a:t>
        </a:r>
      </a:p>
    </p188:txBody>
  </p188:cm>
  <p188:cm id="{5967572E-F4E5-4B99-8C6F-809C9B177B25}" authorId="{A45BB8F4-A09C-9F41-D601-446F9C49D8CE}" created="2024-04-10T05:19:46.165">
    <ac:txMkLst xmlns:ac="http://schemas.microsoft.com/office/drawing/2013/main/command">
      <pc:docMk xmlns:pc="http://schemas.microsoft.com/office/powerpoint/2013/main/command"/>
      <pc:sldMk xmlns:pc="http://schemas.microsoft.com/office/powerpoint/2013/main/command" cId="611054184" sldId="5140"/>
      <ac:graphicFrameMk id="5" creationId="{7E0DC2F5-3DE7-2B57-45C4-8836C971BE11}"/>
      <ac:tblMk/>
      <ac:tcMk rowId="4158961836" colId="1338294480"/>
      <ac:txMk cp="0">
        <ac:context len="1" hash="13"/>
      </ac:txMk>
    </ac:txMkLst>
    <p188:pos x="4824231" y="3019245"/>
    <p188:replyLst>
      <p188:reply id="{8C565B19-6F2B-4FE1-8307-4642B015F744}" authorId="{D349A34A-08D0-C72E-C15D-AA0234530CA3}" created="2024-04-10T06:45:21.429">
        <p188:txBody>
          <a:bodyPr/>
          <a:lstStyle/>
          <a:p>
            <a:r>
              <a:rPr lang="en-US"/>
              <a:t>fixed it</a:t>
            </a:r>
          </a:p>
        </p188:txBody>
      </p188:reply>
    </p188:replyLst>
    <p188:txBody>
      <a:bodyPr/>
      <a:lstStyle/>
      <a:p>
        <a:r>
          <a:rPr lang="en-US"/>
          <a:t>Guarantee ?</a:t>
        </a:r>
      </a:p>
    </p188:txBody>
  </p188:cm>
  <p188:cm id="{A0A748E0-6B11-4478-822C-BBCE16D413EC}" authorId="{A45BB8F4-A09C-9F41-D601-446F9C49D8CE}" created="2024-04-10T05:20:25.261">
    <ac:txMkLst xmlns:ac="http://schemas.microsoft.com/office/drawing/2013/main/command">
      <pc:docMk xmlns:pc="http://schemas.microsoft.com/office/powerpoint/2013/main/command"/>
      <pc:sldMk xmlns:pc="http://schemas.microsoft.com/office/powerpoint/2013/main/command" cId="611054184" sldId="5140"/>
      <ac:graphicFrameMk id="5" creationId="{7E0DC2F5-3DE7-2B57-45C4-8836C971BE11}"/>
      <ac:tblMk/>
      <ac:tcMk rowId="4158961836" colId="2244529843"/>
      <ac:txMk cp="19" len="11">
        <ac:context len="98" hash="3983929432"/>
      </ac:txMk>
    </ac:txMkLst>
    <p188:pos x="11143903" y="3019245"/>
    <p188:replyLst>
      <p188:reply id="{7E3D6F6C-1AA1-4FC2-BD8D-0C9D6C76F055}" authorId="{D349A34A-08D0-C72E-C15D-AA0234530CA3}" created="2024-04-10T06:45:41.133">
        <p188:txBody>
          <a:bodyPr/>
          <a:lstStyle/>
          <a:p>
            <a:r>
              <a:rPr lang="en-US"/>
              <a:t>fixed.</a:t>
            </a:r>
          </a:p>
        </p188:txBody>
      </p188:reply>
    </p188:replyLst>
    <p188:txBody>
      <a:bodyPr/>
      <a:lstStyle/>
      <a:p>
        <a:r>
          <a:rPr lang="en-US"/>
          <a:t>Consider saying accessible or readable </a:t>
        </a:r>
      </a:p>
    </p188:txBody>
  </p188:cm>
  <p188:cm id="{245E5FAD-94BE-4C5F-B3AB-8B93AEA3C08D}" authorId="{A45BB8F4-A09C-9F41-D601-446F9C49D8CE}" created="2024-04-10T05:21:41.609">
    <ac:txMkLst xmlns:ac="http://schemas.microsoft.com/office/drawing/2013/main/command">
      <pc:docMk xmlns:pc="http://schemas.microsoft.com/office/powerpoint/2013/main/command"/>
      <pc:sldMk xmlns:pc="http://schemas.microsoft.com/office/powerpoint/2013/main/command" cId="611054184" sldId="5140"/>
      <ac:graphicFrameMk id="5" creationId="{7E0DC2F5-3DE7-2B57-45C4-8836C971BE11}"/>
      <ac:tblMk/>
      <ac:tcMk rowId="2293933700" colId="2244529843"/>
      <ac:txMk cp="0" len="23">
        <ac:context len="77" hash="3238146918"/>
      </ac:txMk>
    </ac:txMkLst>
    <p188:pos x="10353045" y="5463396"/>
    <p188:replyLst>
      <p188:reply id="{9ECF8685-2FFF-42FD-B469-9BDFFE1C8118}" authorId="{D349A34A-08D0-C72E-C15D-AA0234530CA3}" created="2024-04-10T06:46:01.743">
        <p188:txBody>
          <a:bodyPr/>
          <a:lstStyle/>
          <a:p>
            <a:r>
              <a:rPr lang="en-US"/>
              <a:t>fixed.</a:t>
            </a:r>
          </a:p>
        </p188:txBody>
      </p188:reply>
    </p188:replyLst>
    <p188:txBody>
      <a:bodyPr/>
      <a:lstStyle/>
      <a:p>
        <a:r>
          <a:rPr lang="en-US"/>
          <a:t>At-rest and on-the-wire encryption ...</a:t>
        </a:r>
      </a:p>
    </p188:txBody>
  </p188:cm>
  <p188:cm id="{F546C3B2-CCD7-425B-83C5-61DDC8CB5D1B}" authorId="{83B874E8-C654-766A-DA0D-8D073FE31779}" created="2024-04-12T15:52:30.040">
    <ac:txMkLst xmlns:ac="http://schemas.microsoft.com/office/drawing/2013/main/command">
      <pc:docMk xmlns:pc="http://schemas.microsoft.com/office/powerpoint/2013/main/command"/>
      <pc:sldMk xmlns:pc="http://schemas.microsoft.com/office/powerpoint/2013/main/command" cId="611054184" sldId="5140"/>
      <ac:graphicFrameMk id="5" creationId="{7E0DC2F5-3DE7-2B57-45C4-8836C971BE11}"/>
      <ac:tblMk/>
      <ac:tcMk rowId="4158961836" colId="2244529843"/>
      <ac:txMk cp="0" len="97">
        <ac:context len="98" hash="3983929432"/>
      </ac:txMk>
    </ac:txMkLst>
    <p188:pos x="9884875" y="4056529"/>
    <p188:replyLst>
      <p188:reply id="{9B8CD85B-8E8B-4BD3-B07B-D2417C52F1F0}" authorId="{D349A34A-08D0-C72E-C15D-AA0234530CA3}" created="2024-04-12T19:26:05.969">
        <p188:txBody>
          <a:bodyPr/>
          <a:lstStyle/>
          <a:p>
            <a:r>
              <a:rPr lang="en-US"/>
              <a:t>I am going to call out early that Ambry at its core is really a handle store and not a key-value store (refer to speaker notes of slide 42.)
As to the broader point, honestly, I think our k-v layer for S3 or named blob support is just --  slap a MySql in between to store the mapping. Its more like instead of users saving the handle themselves, lets save it for them. So I wouldn't call Ambry a k-v store (maybe a handle store that can be made compatible with S3 with some limitations and gotchas)</a:t>
            </a:r>
          </a:p>
        </p188:txBody>
      </p188:reply>
    </p188:replyLst>
    <p188:txBody>
      <a:bodyPr/>
      <a:lstStyle/>
      <a:p>
        <a:r>
          <a:rPr lang="en-US"/>
          <a:t>I assume this is only true with the original "handle store" API, and not with the named blob or S3 APIs, right?
If that is the case, then perhaps this row can be omitted (unless this "get after put" guarantee of the handle store API is a central point of the talk... IDK yet, I'm commenting as I go, so haven't looked at the rest of the slides yet).
BTW, this slide looks too busy to me. Removing content would be good IMHO. Perhaps you don't need the right-hand side column at all... having just a bullet list of the left-hand side stuff, and injecting a bit of extra details verbally may be fine.</a:t>
        </a:r>
      </a:p>
    </p188:txBody>
  </p188:cm>
  <p188:cm id="{DE75B15B-55B0-421E-BFA4-F70CA95135AF}" authorId="{83B874E8-C654-766A-DA0D-8D073FE31779}" created="2024-04-12T15:54:25.855">
    <ac:txMkLst xmlns:ac="http://schemas.microsoft.com/office/drawing/2013/main/command">
      <pc:docMk xmlns:pc="http://schemas.microsoft.com/office/powerpoint/2013/main/command"/>
      <pc:sldMk xmlns:pc="http://schemas.microsoft.com/office/powerpoint/2013/main/command" cId="611054184" sldId="5140"/>
      <ac:graphicFrameMk id="5" creationId="{7E0DC2F5-3DE7-2B57-45C4-8836C971BE11}"/>
      <ac:tblMk/>
      <ac:tcMk rowId="667250853" colId="2244529843"/>
      <ac:txMk cp="0" len="19">
        <ac:context len="46" hash="515535023"/>
      </ac:txMk>
    </ac:txMkLst>
    <p188:pos x="9862460" y="4594411"/>
    <p188:replyLst>
      <p188:reply id="{DF592CAC-C3C5-4EDC-81DE-688D7F8CEE29}" authorId="{D349A34A-08D0-C72E-C15D-AA0234530CA3}" created="2024-04-12T19:28:40.819">
        <p188:txBody>
          <a:bodyPr/>
          <a:lstStyle/>
          <a:p>
            <a:r>
              <a:rPr lang="en-US"/>
              <a:t>done</a:t>
            </a:r>
          </a:p>
        </p188:txBody>
      </p188:reply>
    </p188:replyLst>
    <p188:txBody>
      <a:bodyPr/>
      <a:lstStyle/>
      <a:p>
        <a:r>
          <a:rPr lang="en-US"/>
          <a:t>If you choose to eliminate the right column, this bullet could become "At-rest compression"... that contains all of the relevant info. Of course it is to optimize storage cost, so no need to spell it out.</a:t>
        </a:r>
      </a:p>
    </p188:txBody>
  </p188:cm>
  <p188:cm id="{D43501D1-803C-4FBB-8316-F8C93AA871F7}" authorId="{83B874E8-C654-766A-DA0D-8D073FE31779}" created="2024-04-12T15:55:27.512">
    <ac:txMkLst xmlns:ac="http://schemas.microsoft.com/office/drawing/2013/main/command">
      <pc:docMk xmlns:pc="http://schemas.microsoft.com/office/powerpoint/2013/main/command"/>
      <pc:sldMk xmlns:pc="http://schemas.microsoft.com/office/powerpoint/2013/main/command" cId="611054184" sldId="5140"/>
      <ac:graphicFrameMk id="5" creationId="{7E0DC2F5-3DE7-2B57-45C4-8836C971BE11}"/>
      <ac:tblMk/>
      <ac:tcMk rowId="2293933700" colId="2244529843"/>
      <ac:txMk cp="0" len="34">
        <ac:context len="77" hash="3238146918"/>
      </ac:txMk>
    </ac:txMkLst>
    <p188:pos x="12148758" y="5580529"/>
    <p188:replyLst>
      <p188:reply id="{FE88B8C7-B29B-4790-91FB-4A079F1B9E4E}" authorId="{D349A34A-08D0-C72E-C15D-AA0234530CA3}" created="2024-04-12T19:28:33.991">
        <p188:txBody>
          <a:bodyPr/>
          <a:lstStyle/>
          <a:p>
            <a:r>
              <a:rPr lang="en-US"/>
              <a:t>done.</a:t>
            </a:r>
          </a:p>
        </p188:txBody>
      </p188:reply>
    </p188:replyLst>
    <p188:txBody>
      <a:bodyPr/>
      <a:lstStyle/>
      <a:p>
        <a:r>
          <a:rPr lang="en-US"/>
          <a:t>Again, if you choose to eliminate the right column, this can blurb can be the bullet point:
At-rest and on-the-wire encryption
All killer, no filler. The motivation of supporting HC use cases can be verbal.</a:t>
        </a:r>
      </a:p>
    </p188:txBody>
  </p188:cm>
</p188:cmLst>
</file>

<file path=ppt/comments/modernComment_1415_598F6B38.xml><?xml version="1.0" encoding="utf-8"?>
<p188:cmLst xmlns:a="http://schemas.openxmlformats.org/drawingml/2006/main" xmlns:r="http://schemas.openxmlformats.org/officeDocument/2006/relationships" xmlns:p188="http://schemas.microsoft.com/office/powerpoint/2018/8/main">
  <p188:cm id="{1F132AFF-A15E-46BE-B8B9-B3F35EC992DF}" authorId="{83B874E8-C654-766A-DA0D-8D073FE31779}" created="2024-04-12T15:58:10.641">
    <ac:deMkLst xmlns:ac="http://schemas.microsoft.com/office/drawing/2013/main/command">
      <pc:docMk xmlns:pc="http://schemas.microsoft.com/office/powerpoint/2013/main/command"/>
      <pc:sldMk xmlns:pc="http://schemas.microsoft.com/office/powerpoint/2013/main/command" cId="1502571320" sldId="5141"/>
      <ac:picMk id="5" creationId="{893044D3-1C52-670A-EC3D-7CB2002D211E}"/>
    </ac:deMkLst>
    <p188:replyLst>
      <p188:reply id="{3ED1F78C-4234-4EB1-B7D1-6DE262566EA5}" authorId="{D349A34A-08D0-C72E-C15D-AA0234530CA3}" created="2024-04-12T20:26:30.270">
        <p188:txBody>
          <a:bodyPr/>
          <a:lstStyle/>
          <a:p>
            <a:r>
              <a:rPr lang="en-US"/>
              <a:t>I dont have the source for this diagram. This has been used to show Ambry's architecture overview since the time Ambry paper was written (circa 2016)</a:t>
            </a:r>
          </a:p>
        </p188:txBody>
      </p188:reply>
    </p188:replyLst>
    <p188:txBody>
      <a:bodyPr/>
      <a:lstStyle/>
      <a:p>
        <a:r>
          <a:rPr lang="en-US"/>
          <a:t>Would recommend zooming this diagram a bit as it's pretty small. Also, a few other nitpicks:
1. DC1 and DC2 are too close to the dotted line... can you give them a bit more space.
2. Is it important to mention that the protocol is http? Consider omitting if it's not critical... if you choose to keep it, consider replacing with https, since we never run our systems without SSL anyway...
3. The Frontend node and Data node boxes should have capitalization on "Node", like the other vertical boxes on the side... Also, these boxes in the right-hand side have a white background which looks a bit odd... IDK which diagram tool you use but is it possible to make that transparent? I assume it is since other boxes have transparent backgrounds.</a:t>
        </a:r>
      </a:p>
    </p188:txBody>
  </p188:cm>
</p188:cmLst>
</file>

<file path=ppt/comments/modernComment_1419_DD05FA36.xml><?xml version="1.0" encoding="utf-8"?>
<p188:cmLst xmlns:a="http://schemas.openxmlformats.org/drawingml/2006/main" xmlns:r="http://schemas.openxmlformats.org/officeDocument/2006/relationships" xmlns:p188="http://schemas.microsoft.com/office/powerpoint/2018/8/main">
  <p188:cm id="{ECC073DD-63CD-48ED-A2C4-C49A6F0AE7DD}" authorId="{83B874E8-C654-766A-DA0D-8D073FE31779}" created="2024-04-12T16:10:13.797">
    <ac:deMkLst xmlns:ac="http://schemas.microsoft.com/office/drawing/2013/main/command">
      <pc:docMk xmlns:pc="http://schemas.microsoft.com/office/powerpoint/2013/main/command"/>
      <pc:sldMk xmlns:pc="http://schemas.microsoft.com/office/powerpoint/2013/main/command" cId="3708156470" sldId="5145"/>
      <ac:picMk id="4" creationId="{BBEA5C0A-4E7E-DFDA-F69E-0B5B8CD459FA}"/>
    </ac:deMkLst>
    <p188:replyLst>
      <p188:reply id="{1DEB5F6F-A5A6-4822-B906-37B4E7EB8D18}" authorId="{D349A34A-08D0-C72E-C15D-AA0234530CA3}" created="2024-04-12T19:35:07.885">
        <p188:txBody>
          <a:bodyPr/>
          <a:lstStyle/>
          <a:p>
            <a:r>
              <a:rPr lang="en-US"/>
              <a:t>The numbers are supposed to be blobids.
And the idea is that across replicas, the ordering can be different as long as the data and all updates (i.e, ttl and delete) are present. But within a replica, event should be ordered.</a:t>
            </a:r>
          </a:p>
        </p188:txBody>
      </p188:reply>
    </p188:replyLst>
    <p188:txBody>
      <a:bodyPr/>
      <a:lstStyle/>
      <a:p>
        <a:r>
          <a:rPr lang="en-US"/>
          <a:t>Do the "totally ordered events" correspond to {1, 7, 8, 5, 2, 6}? If so, should these numbers be mentioned there?
I feel like these numbers are a bit random-looking and IDK if that is clear enough. Maybe including them in the "totally ordered events" might help... IDK.
Also, if the example can be made to work with fewer numbers, that might be fine. For example, instead of 3 and 6 numbers in replicas A and B respectively, maybe having just 2 and 3 numbers would suffice to make the point. IDK... I'm simple-minded so maybe that's just me :D ...</a:t>
        </a:r>
      </a:p>
    </p188:txBody>
  </p188:cm>
</p188:cmLst>
</file>

<file path=ppt/comments/modernComment_141C_FD6F0E23.xml><?xml version="1.0" encoding="utf-8"?>
<p188:cmLst xmlns:a="http://schemas.openxmlformats.org/drawingml/2006/main" xmlns:r="http://schemas.openxmlformats.org/officeDocument/2006/relationships" xmlns:p188="http://schemas.microsoft.com/office/powerpoint/2018/8/main">
  <p188:cm id="{4FF4B4F7-B7DD-4DA5-94E1-6541694B7405}" authorId="{83B874E8-C654-766A-DA0D-8D073FE31779}" created="2024-04-12T15:31:06.449">
    <ac:txMkLst xmlns:ac="http://schemas.microsoft.com/office/drawing/2013/main/command">
      <pc:docMk xmlns:pc="http://schemas.microsoft.com/office/powerpoint/2013/main/command"/>
      <pc:sldMk xmlns:pc="http://schemas.microsoft.com/office/powerpoint/2013/main/command" cId="4251913763" sldId="5148"/>
      <ac:spMk id="7" creationId="{F155F700-3ED5-1FF3-4AB3-DA06128B5C03}"/>
      <ac:txMk cp="59">
        <ac:context len="263" hash="4008379963"/>
      </ac:txMk>
    </ac:txMkLst>
    <p188:pos x="3250129" y="2129117"/>
    <p188:txBody>
      <a:bodyPr/>
      <a:lstStyle/>
      <a:p>
        <a:r>
          <a:rPr lang="en-US"/>
          <a:t>I suggest we should avoid the term "colo", and stick to the same term throughout the whole presentation. Could be DC or region, but since you begun using DC in previous slides, then DC is fine...
(doesn't matter whether the quote is verbatim or not...)</a:t>
        </a:r>
      </a:p>
    </p188:txBody>
  </p188:cm>
  <p188:cm id="{8063E536-B363-47FB-B020-EAF0457D9887}" authorId="{83B874E8-C654-766A-DA0D-8D073FE31779}" status="resolved" created="2024-04-12T15:31:55.497" complete="100000">
    <ac:deMkLst xmlns:ac="http://schemas.microsoft.com/office/drawing/2013/main/command">
      <pc:docMk xmlns:pc="http://schemas.microsoft.com/office/powerpoint/2013/main/command"/>
      <pc:sldMk xmlns:pc="http://schemas.microsoft.com/office/powerpoint/2013/main/command" cId="4251913763" sldId="5148"/>
      <ac:spMk id="2" creationId="{19AAB61A-535C-ECA0-8080-2FE6307CB1A8}"/>
    </ac:deMkLst>
    <p188:replyLst>
      <p188:reply id="{9EA2F125-D696-4ABD-9CFE-FCAF3E117C19}" authorId="{E84F2FFC-D2CD-F5D8-559C-91EBC42661D1}" created="2024-04-12T20:18:29.072">
        <p188:txBody>
          <a:bodyPr/>
          <a:lstStyle/>
          <a:p>
            <a:r>
              <a:rPr lang="en-US"/>
              <a:t>done</a:t>
            </a:r>
          </a:p>
        </p188:txBody>
      </p188:reply>
    </p188:replyLst>
    <p188:txBody>
      <a:bodyPr/>
      <a:lstStyle/>
      <a:p>
        <a:r>
          <a:rPr lang="en-US"/>
          <a:t>Capitalize key words please.</a:t>
        </a:r>
      </a:p>
    </p188:txBody>
  </p188:cm>
</p188:cmLst>
</file>

<file path=ppt/comments/modernComment_1422_633FF2B9.xml><?xml version="1.0" encoding="utf-8"?>
<p188:cmLst xmlns:a="http://schemas.openxmlformats.org/drawingml/2006/main" xmlns:r="http://schemas.openxmlformats.org/officeDocument/2006/relationships" xmlns:p188="http://schemas.microsoft.com/office/powerpoint/2018/8/main">
  <p188:cm id="{214DCD55-731F-49BF-B932-8505EF521081}" authorId="{854E129D-BC33-F99E-37B5-ED78E6CE831C}" created="2024-04-08T21:04:01.773">
    <ac:txMkLst xmlns:ac="http://schemas.microsoft.com/office/drawing/2013/main/command">
      <pc:docMk xmlns:pc="http://schemas.microsoft.com/office/powerpoint/2013/main/command"/>
      <pc:sldMk xmlns:pc="http://schemas.microsoft.com/office/powerpoint/2013/main/command" cId="1665135289" sldId="5154"/>
      <ac:spMk id="2" creationId="{19AAB61A-535C-ECA0-8080-2FE6307CB1A8}"/>
      <ac:txMk cp="0" len="16">
        <ac:context len="17" hash="3428357949"/>
      </ac:txMk>
    </ac:txMkLst>
    <p188:pos x="2517024" y="2111229"/>
    <p188:replyLst>
      <p188:reply id="{0D34143E-E564-4607-B621-EB16F67110FD}" authorId="{E84F2FFC-D2CD-F5D8-559C-91EBC42661D1}" created="2024-04-10T00:27:58.512">
        <p188:txBody>
          <a:bodyPr/>
          <a:lstStyle/>
          <a:p>
            <a:r>
              <a:rPr lang="en-US"/>
              <a:t>Yeah, we're able to run the spec and we're able to see the state space explored by the spec model checker.  Validating that it covers all the edge cases is a bit of a judgement exercise though unless you go so far as to integrate into the code base (Microsoft research has done things like this, but we're kind of a ways out).  As an example of a pitfall, TLA+ relies on you being able to define different states in your spec.  It's pretty easy to accidentally define a state change as being atomic, when actually, it's important to the spec that the states are different.  Network communication for example.  It's easy to say that one node talks to another node in one state.  But that's not true to real life.  The request will hit the network first, and could take some time.  So your spec needs to account for that
For Leap Frog, the state space isn't too too complicated?  Writes go into an RT, then sites consume it.  Each site consumption is a seperate state, and then we run the comparison at some random point between those states.  It's why the spec defined here is pretty short.  A write either replicated to both colos, a write either hasn't replicated to both colos (either to no colos or to one colo) or a write never replicated to all colos (up to N-1 colos).  The model checker takes care of traversing all permutations of these states and validates that the leapfrog comparison will eventually detect the case of a write never replicating symmetrically.</a:t>
            </a:r>
          </a:p>
        </p188:txBody>
      </p188:reply>
      <p188:reply id="{DD155A7D-A4E8-4A0F-BECC-52B2F9F1EE1A}" authorId="{854E129D-BC33-F99E-37B5-ED78E6CE831C}" created="2024-04-10T16:46:33.554">
        <p188:txBody>
          <a:bodyPr/>
          <a:lstStyle/>
          <a:p>
            <a:r>
              <a:rPr lang="en-US"/>
              <a:t>Sounds good!
Maybe it is useful to show some test setup and manually walk through the run to demonstrate how it works, and I think it will be useful for people, who are not familiar with TLA+ ecosystem.</a:t>
            </a:r>
          </a:p>
        </p188:txBody>
      </p188:reply>
      <p188:reply id="{55F03620-DDA9-4636-BB9B-3311785EBC7F}" authorId="{83B874E8-C654-766A-DA0D-8D073FE31779}" created="2024-04-12T15:37:47.692">
        <p188:txBody>
          <a:bodyPr/>
          <a:lstStyle/>
          <a:p>
            <a:r>
              <a:rPr lang="en-US"/>
              <a:t>Personally I'm not a big fan of live demos... they are usually too trivial or too complex... it's hard to find the right balance which makes it actually useful in a presentation.
They also tend to take a long time, and have a pesky habit of failing (only during the live presentation of course, never during dry runs).
Since the talk seems already quite long as is, I assume they probably don't have time left for any demo. Might even need to cut a bit here and there to squeeze into their allotted time (but IDK where they're at currently in terms of time...).</a:t>
            </a:r>
          </a:p>
        </p188:txBody>
      </p188:reply>
    </p188:replyLst>
    <p188:txBody>
      <a:bodyPr/>
      <a:lstStyle/>
      <a:p>
        <a:r>
          <a:rPr lang="en-US"/>
          <a:t>Can we run this spec? And how can we make sure it would cover all the edge cases? Can we test the spec?</a:t>
        </a:r>
      </a:p>
    </p188:txBody>
  </p188:cm>
</p188:cmLst>
</file>

<file path=ppt/comments/modernComment_1423_1B14D467.xml><?xml version="1.0" encoding="utf-8"?>
<p188:cmLst xmlns:a="http://schemas.openxmlformats.org/drawingml/2006/main" xmlns:r="http://schemas.openxmlformats.org/officeDocument/2006/relationships" xmlns:p188="http://schemas.microsoft.com/office/powerpoint/2018/8/main">
  <p188:cm id="{FF107EDB-2F65-424E-B554-73ACFE63B6B5}" authorId="{83B874E8-C654-766A-DA0D-8D073FE31779}" status="resolved" created="2024-04-12T15:08:48.170" complete="100000">
    <ac:deMkLst xmlns:ac="http://schemas.microsoft.com/office/drawing/2013/main/command">
      <pc:docMk xmlns:pc="http://schemas.microsoft.com/office/powerpoint/2013/main/command"/>
      <pc:sldMk xmlns:pc="http://schemas.microsoft.com/office/powerpoint/2013/main/command" cId="454349927" sldId="5155"/>
      <ac:picMk id="11" creationId="{F3440189-B80C-5090-1633-17617135BC5F}"/>
    </ac:deMkLst>
    <p188:replyLst>
      <p188:reply id="{E092C64D-00C6-4251-8BB4-E76077D219B8}" authorId="{E84F2FFC-D2CD-F5D8-559C-91EBC42661D1}" created="2024-04-12T17:59:31.347">
        <p188:txBody>
          <a:bodyPr/>
          <a:lstStyle/>
          <a:p>
            <a:r>
              <a:rPr lang="en-US"/>
              <a:t>fixed</a:t>
            </a:r>
          </a:p>
        </p188:txBody>
      </p188:reply>
    </p188:replyLst>
    <p188:txBody>
      <a:bodyPr/>
      <a:lstStyle/>
      <a:p>
        <a:r>
          <a:rPr lang="en-US"/>
          <a:t>Sorry for being OCD but I think we should make these circle icons have the same size...</a:t>
        </a:r>
      </a:p>
    </p188:txBody>
  </p188:cm>
  <p188:cm id="{8646A9FE-B387-40EC-BC32-7AAFC4E4F096}" authorId="{83B874E8-C654-766A-DA0D-8D073FE31779}" status="resolved" created="2024-04-12T15:11:26.955" complete="100000">
    <ac:deMkLst xmlns:ac="http://schemas.microsoft.com/office/drawing/2013/main/command">
      <pc:docMk xmlns:pc="http://schemas.microsoft.com/office/powerpoint/2013/main/command"/>
      <pc:sldMk xmlns:pc="http://schemas.microsoft.com/office/powerpoint/2013/main/command" cId="454349927" sldId="5155"/>
      <ac:spMk id="45" creationId="{E0D73157-7AA6-FD4D-78BC-F6647ADB5A5C}"/>
    </ac:deMkLst>
    <p188:replyLst>
      <p188:reply id="{6611A3E6-2A6F-464D-8848-FF36FDA82683}" authorId="{E84F2FFC-D2CD-F5D8-559C-91EBC42661D1}" created="2024-04-12T17:58:27.156">
        <p188:txBody>
          <a:bodyPr/>
          <a:lstStyle/>
          <a:p>
            <a:r>
              <a:rPr lang="en-US"/>
              <a:t>Did 1, agreed that it seems cleaner</a:t>
            </a:r>
          </a:p>
        </p188:txBody>
      </p188:reply>
    </p188:replyLst>
    <p188:txBody>
      <a:bodyPr/>
      <a:lstStyle/>
      <a:p>
        <a:r>
          <a:rPr lang="en-US"/>
          <a:t>We should stick to the same style for all text in these diagrams... Either:
1. Capitalize all words, with a space in between words.
2. Put dashes in between words, no capitalization at all.
Personally, I prefer (1).
Also, let's please say "Da Vinci Client", not just "Da Vinci".</a:t>
        </a:r>
      </a:p>
    </p188:txBody>
  </p188:cm>
  <p188:cm id="{FE5BA743-34B4-46CD-8B56-5EE82441C5CA}" authorId="{83B874E8-C654-766A-DA0D-8D073FE31779}" status="resolved" created="2024-04-12T15:14:05.193" complete="100000">
    <pc:sldMkLst xmlns:pc="http://schemas.microsoft.com/office/powerpoint/2013/main/command">
      <pc:docMk/>
      <pc:sldMk cId="454349927" sldId="5155"/>
    </pc:sldMkLst>
    <p188:replyLst>
      <p188:reply id="{077440BE-0883-4E43-93DD-DCA083AFB451}" authorId="{E84F2FFC-D2CD-F5D8-559C-91EBC42661D1}" created="2024-04-12T17:58:37.063">
        <p188:txBody>
          <a:bodyPr/>
          <a:lstStyle/>
          <a:p>
            <a:r>
              <a:rPr lang="en-US"/>
              <a:t>Removed the stacks</a:t>
            </a:r>
          </a:p>
        </p188:txBody>
      </p188:reply>
    </p188:replyLst>
    <p188:txBody>
      <a:bodyPr/>
      <a:lstStyle/>
      <a:p>
        <a:r>
          <a:rPr lang="en-US"/>
          <a:t>In general I'm not a fan of the stacked boxes style in these diagrams which represents that the component can be distributed, since every single component is in fact distributed, so to be accurate we ought to make them all stacked.
I would prefer making the diagram leaner-looking by making each box an individual one. You could still mention verbally that every single component is distributed, if you'd like.</a:t>
        </a:r>
      </a:p>
    </p188:txBody>
  </p188:cm>
</p188:cmLst>
</file>

<file path=ppt/comments/modernComment_1424_D0624447.xml><?xml version="1.0" encoding="utf-8"?>
<p188:cmLst xmlns:a="http://schemas.openxmlformats.org/drawingml/2006/main" xmlns:r="http://schemas.openxmlformats.org/officeDocument/2006/relationships" xmlns:p188="http://schemas.microsoft.com/office/powerpoint/2018/8/main">
  <p188:cm id="{C5172955-3AF1-4DFA-B298-E5A56A0AE17C}" authorId="{83B874E8-C654-766A-DA0D-8D073FE31779}" created="2024-04-12T15:17:28.666">
    <ac:deMkLst xmlns:ac="http://schemas.microsoft.com/office/drawing/2013/main/command">
      <pc:docMk xmlns:pc="http://schemas.microsoft.com/office/powerpoint/2013/main/command"/>
      <pc:sldMk xmlns:pc="http://schemas.microsoft.com/office/powerpoint/2013/main/command" cId="3496100935" sldId="5156"/>
      <ac:picMk id="13" creationId="{B742BFF4-4169-8560-9161-DE47A98D7D6E}"/>
    </ac:deMkLst>
    <p188:replyLst>
      <p188:reply id="{40A37762-948E-4E3E-9E23-28917A404C1D}" authorId="{E84F2FFC-D2CD-F5D8-559C-91EBC42661D1}" created="2024-04-12T18:04:51.613">
        <p188:txBody>
          <a:bodyPr/>
          <a:lstStyle/>
          <a:p>
            <a:r>
              <a:rPr lang="en-US"/>
              <a:t>As far as real use case sure we do!  Incremental push + .* works like this.  I can nuke the little logos</a:t>
            </a:r>
          </a:p>
        </p188:txBody>
      </p188:reply>
    </p188:replyLst>
    <p188:txBody>
      <a:bodyPr/>
      <a:lstStyle/>
      <a:p>
        <a:r>
          <a:rPr lang="en-US"/>
          <a:t>While it's technically possible to have a different tech producing into each of the DCs, it seems not ideal to present it as such, IMHO. First of all, we don't really have any real use case which looks like that (AFAIK). Secondly, it seems to distract from the point of this slide, which is not to demonstrate the ability to ingest from a diversity of systems, but rather to ingest from multiple regions...</a:t>
        </a:r>
      </a:p>
    </p188:txBody>
  </p188:cm>
  <p188:cm id="{F26E139C-62AD-4AE2-B911-885BD387A4CE}" authorId="{83B874E8-C654-766A-DA0D-8D073FE31779}" created="2024-04-12T15:19:02.683">
    <ac:deMkLst xmlns:ac="http://schemas.microsoft.com/office/drawing/2013/main/command">
      <pc:docMk xmlns:pc="http://schemas.microsoft.com/office/powerpoint/2013/main/command"/>
      <pc:sldMk xmlns:pc="http://schemas.microsoft.com/office/powerpoint/2013/main/command" cId="3496100935" sldId="5156"/>
      <ac:spMk id="50" creationId="{52773AAD-0986-C741-B063-5091A3F8C7B4}"/>
    </ac:deMkLst>
    <p188:replyLst>
      <p188:reply id="{985C4658-600B-4FE2-804E-95633CBEC0D2}" authorId="{E84F2FFC-D2CD-F5D8-559C-91EBC42661D1}" created="2024-04-12T18:00:18.865">
        <p188:txBody>
          <a:bodyPr/>
          <a:lstStyle/>
          <a:p>
            <a:r>
              <a:rPr lang="en-US"/>
              <a:t>Maybe change to Store WAL?  Topic?</a:t>
            </a:r>
          </a:p>
        </p188:txBody>
      </p188:reply>
    </p188:replyLst>
    <p188:txBody>
      <a:bodyPr/>
      <a:lstStyle/>
      <a:p>
        <a:r>
          <a:rPr lang="en-US"/>
          <a:t>Numbering the version is not a useful detail in this context, IMHO.
Versioning is a relevant detail of Venice's architecture, in the context of how full pushes work, but if we're not explaining full pushes, then I think it's better to omit it.
Focus the attention on the detail which matters most, which in this case is the replication.</a:t>
        </a:r>
      </a:p>
    </p188:txBody>
  </p188:cm>
</p188:cmLst>
</file>

<file path=ppt/comments/modernComment_1428_CB5751C9.xml><?xml version="1.0" encoding="utf-8"?>
<p188:cmLst xmlns:a="http://schemas.openxmlformats.org/drawingml/2006/main" xmlns:r="http://schemas.openxmlformats.org/officeDocument/2006/relationships" xmlns:p188="http://schemas.microsoft.com/office/powerpoint/2018/8/main">
  <p188:cm id="{261E759B-B49D-4182-A039-4C65E1536D09}" authorId="{83B874E8-C654-766A-DA0D-8D073FE31779}" created="2024-04-12T15:39:26.413">
    <ac:txMkLst xmlns:ac="http://schemas.microsoft.com/office/drawing/2013/main/command">
      <pc:docMk xmlns:pc="http://schemas.microsoft.com/office/powerpoint/2013/main/command"/>
      <pc:sldMk xmlns:pc="http://schemas.microsoft.com/office/powerpoint/2013/main/command" cId="3411497417" sldId="5160"/>
      <ac:spMk id="2" creationId="{19AAB61A-535C-ECA0-8080-2FE6307CB1A8}"/>
      <ac:txMk cp="0" len="29">
        <ac:context len="30" hash="2621843568"/>
      </ac:txMk>
    </ac:txMkLst>
    <p188:pos x="3676007" y="2263588"/>
    <p188:replyLst>
      <p188:reply id="{CD82FA62-29B1-4F8C-9ACE-C7C483101E99}" authorId="{E84F2FFC-D2CD-F5D8-559C-91EBC42661D1}" created="2024-04-12T20:21:33.255">
        <p188:txBody>
          <a:bodyPr/>
          <a:lstStyle/>
          <a:p>
            <a:r>
              <a:rPr lang="en-US"/>
              <a:t>Yeah, when we were writing the doc form for leap frog and lily pad, we started adding more clauses to account for certain edge cases, and actually the first spec I wrote was more complicated then what we ended up landing on.</a:t>
            </a:r>
          </a:p>
        </p188:txBody>
      </p188:reply>
    </p188:replyLst>
    <p188:txBody>
      <a:bodyPr/>
      <a:lstStyle/>
      <a:p>
        <a:r>
          <a:rPr lang="en-US"/>
          <a:t>Is this true? I'm sure there's a good reason for you to say that, but I'm curious to learn more. I assume you talk about it verbally here...</a:t>
        </a:r>
      </a:p>
    </p188:txBody>
  </p188:cm>
</p188:cmLst>
</file>

<file path=ppt/comments/modernComment_1429_B862019A.xml><?xml version="1.0" encoding="utf-8"?>
<p188:cmLst xmlns:a="http://schemas.openxmlformats.org/drawingml/2006/main" xmlns:r="http://schemas.openxmlformats.org/officeDocument/2006/relationships" xmlns:p188="http://schemas.microsoft.com/office/powerpoint/2018/8/main">
  <p188:cm id="{9D078F64-6095-4372-8F96-ECA209F5EDE4}" authorId="{83B874E8-C654-766A-DA0D-8D073FE31779}" created="2024-04-12T15:42:04.135">
    <ac:txMkLst xmlns:ac="http://schemas.microsoft.com/office/drawing/2013/main/command">
      <pc:docMk xmlns:pc="http://schemas.microsoft.com/office/powerpoint/2013/main/command"/>
      <pc:sldMk xmlns:pc="http://schemas.microsoft.com/office/powerpoint/2013/main/command" cId="3093430682" sldId="5161"/>
      <ac:spMk id="5" creationId="{64AC4FCD-C5F6-7F53-08E5-167CDBB767A6}"/>
      <ac:txMk cp="27" len="47">
        <ac:context len="133" hash="1498477154"/>
      </ac:txMk>
    </ac:txMkLst>
    <p188:pos x="4819156" y="4459941"/>
    <p188:replyLst>
      <p188:reply id="{7EB33A7D-B5CD-47DD-B829-94A95E87B19A}" authorId="{E84F2FFC-D2CD-F5D8-559C-91EBC42661D1}" created="2024-04-12T20:23:19.778">
        <p188:txBody>
          <a:bodyPr/>
          <a:lstStyle/>
          <a:p>
            <a:r>
              <a:rPr lang="en-US"/>
              <a:t>Good question.  We might be able to skip this part.  I did do some TLA+ tweaks to make sure what's being proposed in VIP-2 would still work, but... that's about as far we got there -_-;
We could probably cut this since we're kind close on time anyway.</a:t>
            </a:r>
          </a:p>
        </p188:txBody>
      </p188:reply>
      <p188:reply id="{063F73E2-71BD-411A-B4AA-E23FECE52113}" authorId="{E84F2FFC-D2CD-F5D8-559C-91EBC42661D1}" created="2024-04-15T05:57:34.232">
        <p188:txBody>
          <a:bodyPr/>
          <a:lstStyle/>
          <a:p>
            <a:r>
              <a:rPr lang="en-US"/>
              <a:t>Ended up ditching this slide to save time.</a:t>
            </a:r>
          </a:p>
        </p188:txBody>
      </p188:reply>
    </p188:replyLst>
    <p188:txBody>
      <a:bodyPr/>
      <a:lstStyle/>
      <a:p>
        <a:r>
          <a:rPr lang="en-US"/>
          <a:t>Is this about VIP-2? If it is, then I would recommend skipping it, since we have not implemented that, nor even made any design-level decisions about it (though it seems important and we probably should revisit it).
But the point is: let's focus on stuff we shipped, not vaporware. (Though maybe it's not about VIP-2, in which case it may be fine of course...)</a:t>
        </a:r>
      </a:p>
    </p188:txBody>
  </p188:cm>
</p188:cmLst>
</file>

<file path=ppt/comments/modernComment_142A_F9291292.xml><?xml version="1.0" encoding="utf-8"?>
<p188:cmLst xmlns:a="http://schemas.openxmlformats.org/drawingml/2006/main" xmlns:r="http://schemas.openxmlformats.org/officeDocument/2006/relationships" xmlns:p188="http://schemas.microsoft.com/office/powerpoint/2018/8/main">
  <p188:cm id="{9A68CA5B-30A5-428F-A530-BD6AD1E23E84}" authorId="{83B874E8-C654-766A-DA0D-8D073FE31779}" status="resolved" created="2024-04-12T15:40:12.227" complete="100000">
    <ac:txMkLst xmlns:ac="http://schemas.microsoft.com/office/drawing/2013/main/command">
      <pc:docMk xmlns:pc="http://schemas.microsoft.com/office/powerpoint/2013/main/command"/>
      <pc:sldMk xmlns:pc="http://schemas.microsoft.com/office/powerpoint/2013/main/command" cId="4180218514" sldId="5162"/>
      <ac:spMk id="4" creationId="{AD65AB79-6E18-C6C4-0092-51CEC789B212}"/>
      <ac:txMk cp="124" len="8">
        <ac:context len="144" hash="3364078335"/>
      </ac:txMk>
    </ac:txMkLst>
    <p188:pos x="3765666" y="6364941"/>
    <p188:replyLst>
      <p188:reply id="{61E9BB83-F48F-48F7-8F7A-7CB764BC7E6F}" authorId="{E84F2FFC-D2CD-F5D8-559C-91EBC42661D1}" created="2024-04-12T20:22:05.976">
        <p188:txBody>
          <a:bodyPr/>
          <a:lstStyle/>
          <a:p>
            <a:r>
              <a:rPr lang="en-US"/>
              <a:t>Tweaked</a:t>
            </a:r>
          </a:p>
        </p188:txBody>
      </p188:reply>
    </p188:replyLst>
    <p188:txBody>
      <a:bodyPr/>
      <a:lstStyle/>
      <a:p>
        <a:r>
          <a:rPr lang="en-US"/>
          <a:t>Can we shorten that to:
Flagged real issues
?
Or is "in tests" important?</a:t>
        </a:r>
      </a:p>
    </p188:txBody>
  </p188:cm>
</p188:cmLst>
</file>

<file path=ppt/comments/modernComment_142B_30974B1A.xml><?xml version="1.0" encoding="utf-8"?>
<p188:cmLst xmlns:a="http://schemas.openxmlformats.org/drawingml/2006/main" xmlns:r="http://schemas.openxmlformats.org/officeDocument/2006/relationships" xmlns:p188="http://schemas.microsoft.com/office/powerpoint/2018/8/main">
  <p188:cm id="{89305E2A-6025-4F63-A297-9BCB3BC00E5C}" authorId="{A45BB8F4-A09C-9F41-D601-446F9C49D8CE}" created="2024-04-10T05:24:02.696">
    <ac:txMkLst xmlns:ac="http://schemas.microsoft.com/office/drawing/2013/main/command">
      <pc:docMk xmlns:pc="http://schemas.microsoft.com/office/powerpoint/2013/main/command"/>
      <pc:sldMk xmlns:pc="http://schemas.microsoft.com/office/powerpoint/2013/main/command" cId="815221530" sldId="5163"/>
      <ac:spMk id="2" creationId="{27B0A3D1-44F5-410E-D7A3-67259761051B}"/>
      <ac:txMk cp="24">
        <ac:context len="27" hash="4034821311"/>
      </ac:txMk>
    </ac:txMkLst>
    <p188:pos x="19606080" y="107830"/>
    <p188:replyLst>
      <p188:reply id="{865FA800-2191-4D47-AB3C-05DF871BA3BC}" authorId="{D349A34A-08D0-C72E-C15D-AA0234530CA3}" created="2024-04-10T17:30:22.312">
        <p188:txBody>
          <a:bodyPr/>
          <a:lstStyle/>
          <a:p>
            <a:r>
              <a:rPr lang="en-US"/>
              <a:t>What I wanted to say was that Ambry uses partially synchronous and partially asynchronous replication to tradeoff between high performance and durability. 
But I can see that this is not clear, so I will remove it.</a:t>
            </a:r>
          </a:p>
        </p188:txBody>
      </p188:reply>
    </p188:replyLst>
    <p188:txBody>
      <a:bodyPr/>
      <a:lstStyle/>
      <a:p>
        <a:r>
          <a:rPr lang="en-US"/>
          <a:t>Ambry's replication is not synchronous, right?</a:t>
        </a:r>
      </a:p>
    </p188:txBody>
  </p188:cm>
  <p188:cm id="{B90352CE-3024-427D-9412-05E58F975BD7}" authorId="{83B874E8-C654-766A-DA0D-8D073FE31779}" created="2024-04-12T16:00:31.800">
    <ac:deMkLst xmlns:ac="http://schemas.microsoft.com/office/drawing/2013/main/command">
      <pc:docMk xmlns:pc="http://schemas.microsoft.com/office/powerpoint/2013/main/command"/>
      <pc:sldMk xmlns:pc="http://schemas.microsoft.com/office/powerpoint/2013/main/command" cId="815221530" sldId="5163"/>
      <ac:spMk id="2" creationId="{27B0A3D1-44F5-410E-D7A3-67259761051B}"/>
    </ac:deMkLst>
    <p188:replyLst>
      <p188:reply id="{72367D07-61A7-4056-A5B2-537228373228}" authorId="{D349A34A-08D0-C72E-C15D-AA0234530CA3}" created="2024-04-12T19:29:58.104">
        <p188:txBody>
          <a:bodyPr/>
          <a:lstStyle/>
          <a:p>
            <a:r>
              <a:rPr lang="en-US"/>
              <a:t>done</a:t>
            </a:r>
          </a:p>
        </p188:txBody>
      </p188:reply>
    </p188:replyLst>
    <p188:txBody>
      <a:bodyPr/>
      <a:lstStyle/>
      <a:p>
        <a:r>
          <a:rPr lang="en-US"/>
          <a:t>Capitalize key words in titles.
Quorum Based Consistency</a:t>
        </a:r>
      </a:p>
    </p188:txBody>
  </p188:cm>
  <p188:cm id="{25CB5C53-7C20-4ADC-A45F-FFA87A3CED03}" authorId="{83B874E8-C654-766A-DA0D-8D073FE31779}" created="2024-04-12T16:06:27.183">
    <ac:deMkLst xmlns:ac="http://schemas.microsoft.com/office/drawing/2013/main/command">
      <pc:docMk xmlns:pc="http://schemas.microsoft.com/office/powerpoint/2013/main/command"/>
      <pc:sldMk xmlns:pc="http://schemas.microsoft.com/office/powerpoint/2013/main/command" cId="815221530" sldId="5163"/>
      <ac:picMk id="3" creationId="{44205711-2239-8456-37CD-1500CBDC86B3}"/>
    </ac:deMkLst>
    <p188:replyLst>
      <p188:reply id="{80BD4CC0-691B-4880-823E-192FB380A25C}" authorId="{D349A34A-08D0-C72E-C15D-AA0234530CA3}" created="2024-04-12T19:33:05.005">
        <p188:txBody>
          <a:bodyPr/>
          <a:lstStyle/>
          <a:p>
            <a:r>
              <a:rPr lang="en-US"/>
              <a:t>Quorum is to tradeoff between availability and durability.
Ambry keeps 9 copies of data across 3 datacenters (this can be configurable, but thats the normal configuration we use in LI). If we write to 9 copies synchronously we will have availability and performance issues. If we write to only one copy, and the disk dies, then we will have data loss. Quorum + hedging helps us get the right tradeoff.</a:t>
            </a:r>
          </a:p>
        </p188:txBody>
      </p188:reply>
      <p188:reply id="{D51916FE-6E24-4FFD-A70D-69B758A6F655}" authorId="{D349A34A-08D0-C72E-C15D-AA0234530CA3}" created="2024-04-12T20:28:02.195">
        <p188:txBody>
          <a:bodyPr/>
          <a:lstStyle/>
          <a:p>
            <a:r>
              <a:rPr lang="en-US"/>
              <a:t>For 2, I really want to talk about Put, and just making a passing mention that GET works similarly. I will update the diagrams though to lose unnecessary stuff.</a:t>
            </a:r>
          </a:p>
        </p188:txBody>
      </p188:reply>
    </p188:replyLst>
    <p188:txBody>
      <a:bodyPr/>
      <a:lstStyle/>
      <a:p>
        <a:r>
          <a:rPr lang="en-US"/>
          <a:t>There is a lot going on here... what is the main thing you want attendees to take away? Can you trim any unimportant details? A few trimming suggestions:
1. Is auth/auth important to explaining quorum based consistency? If not, can you delete it? (Make sure to adjust subsequent step numbers -- BTW, you're currently missing a step 4 in the get flow)
2. Are you going to talk about put and get flows simultaneously? If not, can these be split across two slides, and zoomed in further? Even if you think it's useful to present them side-by-side, consider showing just the put flow first, then letting the get flow diagram appear in a second slide.
3. Do you really need to do quorum reads? I thought the handle store API was immutable... Is it to handle the deletion case?</a:t>
        </a:r>
      </a:p>
    </p188:txBody>
  </p188:cm>
</p188:cmLst>
</file>

<file path=ppt/comments/modernComment_142E_3FC8CE85.xml><?xml version="1.0" encoding="utf-8"?>
<p188:cmLst xmlns:a="http://schemas.openxmlformats.org/drawingml/2006/main" xmlns:r="http://schemas.openxmlformats.org/officeDocument/2006/relationships" xmlns:p188="http://schemas.microsoft.com/office/powerpoint/2018/8/main">
  <p188:cm id="{989BE0B6-CFF7-4BA4-8ADE-512401D67A1D}" authorId="{A45BB8F4-A09C-9F41-D601-446F9C49D8CE}" created="2024-04-10T05:40:34.116">
    <ac:txMkLst xmlns:ac="http://schemas.microsoft.com/office/drawing/2013/main/command">
      <pc:docMk xmlns:pc="http://schemas.microsoft.com/office/powerpoint/2013/main/command"/>
      <pc:sldMk xmlns:pc="http://schemas.microsoft.com/office/powerpoint/2013/main/command" cId="1070124677" sldId="5166"/>
      <ac:spMk id="2" creationId="{6181E0D8-A9AC-EB60-B828-C5FC00F51090}"/>
      <ac:txMk cp="0" len="39">
        <ac:context len="40" hash="1889832995"/>
      </ac:txMk>
    </ac:txMkLst>
    <p188:pos x="16608011" y="93452"/>
    <p188:replyLst>
      <p188:reply id="{23A7256C-FB54-485C-B1CB-81F931986174}" authorId="{D349A34A-08D0-C72E-C15D-AA0234530CA3}" created="2024-04-10T17:44:00.110">
        <p188:txBody>
          <a:bodyPr/>
          <a:lstStyle/>
          <a:p>
            <a:r>
              <a:rPr lang="en-US"/>
              <a:t>Created a slide a about metadata operations. I cannot describe in details about why did the old version become a problem, because I only have ~12-13mins of talking time. I will quickly mention it as speaking notes in this slide, but the point is we were re-thinking the metadata operations, and because it touched so many components, the design for this project was a long drawn affair.</a:t>
            </a:r>
          </a:p>
        </p188:txBody>
      </p188:reply>
    </p188:replyLst>
    <p188:txBody>
      <a:bodyPr/>
      <a:lstStyle/>
      <a:p>
        <a:r>
          <a:rPr lang="en-US"/>
          <a:t>Up to this point, there is no mention of metadata operations. What are they, how did the inefficient version work, how did the old version become a problem?</a:t>
        </a:r>
      </a:p>
    </p188:txBody>
  </p188:cm>
</p188:cmLst>
</file>

<file path=ppt/comments/modernComment_1430_17947890.xml><?xml version="1.0" encoding="utf-8"?>
<p188:cmLst xmlns:a="http://schemas.openxmlformats.org/drawingml/2006/main" xmlns:r="http://schemas.openxmlformats.org/officeDocument/2006/relationships" xmlns:p188="http://schemas.microsoft.com/office/powerpoint/2018/8/main">
  <p188:cm id="{3292EFF7-5ADA-4830-BE0D-017B4D4B40ED}" authorId="{A45BB8F4-A09C-9F41-D601-446F9C49D8CE}" created="2024-04-10T05:38:52.469">
    <ac:txMkLst xmlns:ac="http://schemas.microsoft.com/office/drawing/2013/main/command">
      <pc:docMk xmlns:pc="http://schemas.microsoft.com/office/powerpoint/2013/main/command"/>
      <pc:sldMk xmlns:pc="http://schemas.microsoft.com/office/powerpoint/2013/main/command" cId="395606160" sldId="5168"/>
      <ac:spMk id="2" creationId="{D760276F-CA48-A948-B697-EC4C36CF245D}"/>
      <ac:txMk cp="7">
        <ac:context len="14" hash="2071065310"/>
      </ac:txMk>
    </ac:txMkLst>
    <p188:pos x="2156884" y="1502433"/>
    <p188:replyLst>
      <p188:reply id="{01CCA0A6-AC8B-41E1-8093-FECD4D781820}" authorId="{D349A34A-08D0-C72E-C15D-AA0234530CA3}" created="2024-04-10T17:39:25.829">
        <p188:txBody>
          <a:bodyPr/>
          <a:lstStyle/>
          <a:p>
            <a:r>
              <a:rPr lang="en-US"/>
              <a:t>Got it. I am remove this and adding something that flows well, along with the other changes that you have suggested.</a:t>
            </a:r>
          </a:p>
        </p188:txBody>
      </p188:reply>
    </p188:replyLst>
    <p188:txBody>
      <a:bodyPr/>
      <a:lstStyle/>
      <a:p>
        <a:r>
          <a:rPr lang="en-US"/>
          <a:t>I am assuming you are referring to replication but it is not too clear since you talk about other stuff as well</a:t>
        </a:r>
      </a:p>
    </p188:txBody>
  </p188:cm>
</p188:cmLst>
</file>

<file path=ppt/comments/modernComment_143A_1C24B0DC.xml><?xml version="1.0" encoding="utf-8"?>
<p188:cmLst xmlns:a="http://schemas.openxmlformats.org/drawingml/2006/main" xmlns:r="http://schemas.openxmlformats.org/officeDocument/2006/relationships" xmlns:p188="http://schemas.microsoft.com/office/powerpoint/2018/8/main">
  <p188:cm id="{4F9ABD7F-092A-4D9E-9A37-AB8EA99A7773}" authorId="{83B874E8-C654-766A-DA0D-8D073FE31779}" created="2024-04-12T16:23:16.564">
    <ac:deMkLst xmlns:ac="http://schemas.microsoft.com/office/drawing/2013/main/command">
      <pc:docMk xmlns:pc="http://schemas.microsoft.com/office/powerpoint/2013/main/command"/>
      <pc:sldMk xmlns:pc="http://schemas.microsoft.com/office/powerpoint/2013/main/command" cId="472166620" sldId="5178"/>
      <ac:picMk id="4" creationId="{6BBC8A7D-CA10-BA1B-151A-A0BA9AA5B3BB}"/>
    </ac:deMkLst>
    <p188:txBody>
      <a:bodyPr/>
      <a:lstStyle/>
      <a:p>
        <a:r>
          <a:rPr lang="en-US"/>
          <a:t>That seems like too much text, and too small... is it important to present it?
Maybe consider zooming it such that the blue and white part on the left are clearly readable, and the green comments get clipped off. The attendee shouldn't be reading all of this text anyway, otherwise they won't be listening to you!</a:t>
        </a:r>
      </a:p>
    </p188:txBody>
  </p188:cm>
</p188:cmLst>
</file>

<file path=ppt/comments/modernComment_144A_3A9C3E4D.xml><?xml version="1.0" encoding="utf-8"?>
<p188:cmLst xmlns:a="http://schemas.openxmlformats.org/drawingml/2006/main" xmlns:r="http://schemas.openxmlformats.org/officeDocument/2006/relationships" xmlns:p188="http://schemas.microsoft.com/office/powerpoint/2018/8/main">
  <p188:cm id="{29EB2DC8-03C0-43FD-8714-D6AC3BA3287E}" authorId="{83B874E8-C654-766A-DA0D-8D073FE31779}" created="2024-04-12T16:27:10.616">
    <ac:txMkLst xmlns:ac="http://schemas.microsoft.com/office/drawing/2013/main/command">
      <pc:docMk xmlns:pc="http://schemas.microsoft.com/office/powerpoint/2013/main/command"/>
      <pc:sldMk xmlns:pc="http://schemas.microsoft.com/office/powerpoint/2013/main/command" cId="983318093" sldId="5194"/>
      <ac:spMk id="4" creationId="{AD65AB79-6E18-C6C4-0092-51CEC789B212}"/>
      <ac:txMk cp="82" len="30">
        <ac:context len="114" hash="2981763844"/>
      </ac:txMk>
    </ac:txMkLst>
    <p188:pos x="9996948" y="5737411"/>
    <p188:replyLst>
      <p188:reply id="{9C817488-309D-4097-8859-CCA1B94B199B}" authorId="{D349A34A-08D0-C72E-C15D-AA0234530CA3}" created="2024-04-12T19:47:14.277">
        <p188:txBody>
          <a:bodyPr/>
          <a:lstStyle/>
          <a:p>
            <a:r>
              <a:rPr lang="en-US"/>
              <a:t>done.</a:t>
            </a:r>
          </a:p>
        </p188:txBody>
      </p188:reply>
    </p188:replyLst>
    <p188:txBody>
      <a:bodyPr/>
      <a:lstStyle/>
      <a:p>
        <a:r>
          <a:rPr lang="en-US"/>
          <a:t>Why is this not in the main Ambry repo?
Also, whichever repo it ends up being in, please remove the URL boilerplate (https://, the underline) and no need to make it italic.</a:t>
        </a:r>
      </a:p>
    </p188:txBody>
  </p188:cm>
</p188:cmLst>
</file>

<file path=ppt/comments/modernComment_144B_CBDF59C2.xml><?xml version="1.0" encoding="utf-8"?>
<p188:cmLst xmlns:a="http://schemas.openxmlformats.org/drawingml/2006/main" xmlns:r="http://schemas.openxmlformats.org/officeDocument/2006/relationships" xmlns:p188="http://schemas.microsoft.com/office/powerpoint/2018/8/main">
  <p188:cm id="{E8153DEF-9A19-4405-A5D8-D667C9934496}" authorId="{A45BB8F4-A09C-9F41-D601-446F9C49D8CE}" created="2024-04-10T05:57:28.381">
    <ac:txMkLst xmlns:ac="http://schemas.microsoft.com/office/drawing/2013/main/command">
      <pc:docMk xmlns:pc="http://schemas.microsoft.com/office/powerpoint/2013/main/command"/>
      <pc:sldMk xmlns:pc="http://schemas.microsoft.com/office/powerpoint/2013/main/command" cId="3420412354" sldId="5195"/>
      <ac:spMk id="2" creationId="{0BE1D596-61B3-9AA3-A1BB-863608FD9248}"/>
      <ac:txMk cp="0" len="39">
        <ac:context len="41" hash="2543480508"/>
      </ac:txMk>
    </ac:txMkLst>
    <p188:pos x="16169444" y="93452"/>
    <p188:replyLst>
      <p188:reply id="{15F2AD9A-7B56-407A-9A10-1B67526D819D}" authorId="{D349A34A-08D0-C72E-C15D-AA0234530CA3}" created="2024-04-12T19:48:41.109">
        <p188:txBody>
          <a:bodyPr/>
          <a:lstStyle/>
          <a:p>
            <a:r>
              <a:rPr lang="en-US"/>
              <a:t>done.</a:t>
            </a:r>
          </a:p>
        </p188:txBody>
      </p188:reply>
      <p188:reply id="{1FE0B535-C1AC-44F1-8BA8-583F68C1B0B9}" authorId="{D349A34A-08D0-C72E-C15D-AA0234530CA3}" created="2024-04-12T19:50:04.222">
        <p188:txBody>
          <a:bodyPr/>
          <a:lstStyle/>
          <a:p>
            <a:r>
              <a:rPr lang="en-US"/>
              <a:t>Basically I created a slide about metadata operations earlier. I will introduce metadata operations there.</a:t>
            </a:r>
          </a:p>
        </p188:txBody>
      </p188:reply>
    </p188:replyLst>
    <p188:txBody>
      <a:bodyPr/>
      <a:lstStyle/>
      <a:p>
        <a:r>
          <a:rPr lang="en-US"/>
          <a:t>So, it sounds like the problem you are trying to solve is the replication of the metadata operations. However, that is not obvious from the series of slides. 
I suggest you to build the story up to this slide in a clear manner. Consider removing some unrelated slides.</a:t>
        </a:r>
      </a:p>
    </p188:txBody>
  </p188:cm>
  <p188:cm id="{5F067479-D042-4917-9527-6587F0BEA1A3}" authorId="{83B874E8-C654-766A-DA0D-8D073FE31779}" created="2024-04-12T16:13:55.958">
    <ac:txMkLst xmlns:ac="http://schemas.microsoft.com/office/drawing/2013/main/command">
      <pc:docMk xmlns:pc="http://schemas.microsoft.com/office/powerpoint/2013/main/command"/>
      <pc:sldMk xmlns:pc="http://schemas.microsoft.com/office/powerpoint/2013/main/command" cId="3420412354" sldId="5195"/>
      <ac:spMk id="3" creationId="{DBB80E80-595F-2E81-6666-872283432D1D}"/>
      <ac:txMk cp="244" len="7">
        <ac:context len="265" hash="2806375160"/>
      </ac:txMk>
    </ac:txMkLst>
    <p188:pos x="9458996" y="8292352"/>
    <p188:replyLst>
      <p188:reply id="{72419C2F-FA0E-42F4-A471-7AA6EF3F85DD}" authorId="{D349A34A-08D0-C72E-C15D-AA0234530CA3}" created="2024-04-12T19:49:02.891">
        <p188:txBody>
          <a:bodyPr/>
          <a:lstStyle/>
          <a:p>
            <a:r>
              <a:rPr lang="en-US"/>
              <a:t>fixed it.</a:t>
            </a:r>
          </a:p>
        </p188:txBody>
      </p188:reply>
    </p188:replyLst>
    <p188:txBody>
      <a:bodyPr/>
      <a:lstStyle/>
      <a:p>
        <a:r>
          <a:rPr lang="en-US"/>
          <a:t>This comma bugs me... I think it's not needed? Or else the sentence structure seems weird... and should it be "defending against corner cases"?</a:t>
        </a:r>
      </a:p>
    </p188:txBody>
  </p188:cm>
</p188:cmLst>
</file>

<file path=ppt/comments/modernComment_144D_8C3B1534.xml><?xml version="1.0" encoding="utf-8"?>
<p188:cmLst xmlns:a="http://schemas.openxmlformats.org/drawingml/2006/main" xmlns:r="http://schemas.openxmlformats.org/officeDocument/2006/relationships" xmlns:p188="http://schemas.microsoft.com/office/powerpoint/2018/8/main">
  <p188:cm id="{9CAA1A6B-5E65-4E08-9631-7E97E1C1DA8D}" authorId="{83B874E8-C654-766A-DA0D-8D073FE31779}" created="2024-04-12T16:19:47.122">
    <ac:deMkLst xmlns:ac="http://schemas.microsoft.com/office/drawing/2013/main/command">
      <pc:docMk xmlns:pc="http://schemas.microsoft.com/office/powerpoint/2013/main/command"/>
      <pc:sldMk xmlns:pc="http://schemas.microsoft.com/office/powerpoint/2013/main/command" cId="2352682292" sldId="5197"/>
      <ac:spMk id="6" creationId="{709B91BF-89F3-FEC9-D9F5-C656ECB2A747}"/>
    </ac:deMkLst>
    <p188:replyLst>
      <p188:reply id="{022A6857-8C2F-4F07-8133-69121668BB26}" authorId="{D349A34A-08D0-C72E-C15D-AA0234530CA3}" created="2024-04-12T19:44:36.489">
        <p188:txBody>
          <a:bodyPr/>
          <a:lstStyle/>
          <a:p>
            <a:r>
              <a:rPr lang="en-US"/>
              <a:t>done.</a:t>
            </a:r>
          </a:p>
        </p188:txBody>
      </p188:reply>
    </p188:replyLst>
    <p188:txBody>
      <a:bodyPr/>
      <a:lstStyle/>
      <a:p>
        <a:r>
          <a:rPr lang="en-US"/>
          <a:t>Same comment as 3 slides ago... can you move this title into the blue section? (and delete what's currently in the blue section).</a:t>
        </a:r>
      </a:p>
    </p188:txBody>
  </p188:cm>
</p188:cmLst>
</file>

<file path=ppt/comments/modernComment_144F_E161C899.xml><?xml version="1.0" encoding="utf-8"?>
<p188:cmLst xmlns:a="http://schemas.openxmlformats.org/drawingml/2006/main" xmlns:r="http://schemas.openxmlformats.org/officeDocument/2006/relationships" xmlns:p188="http://schemas.microsoft.com/office/powerpoint/2018/8/main">
  <p188:cm id="{10EACBCB-B49E-491A-87FF-D6ABB957295C}" authorId="{83B874E8-C654-766A-DA0D-8D073FE31779}" created="2024-04-12T16:19:02.652">
    <ac:deMkLst xmlns:ac="http://schemas.microsoft.com/office/drawing/2013/main/command">
      <pc:docMk xmlns:pc="http://schemas.microsoft.com/office/powerpoint/2013/main/command"/>
      <pc:sldMk xmlns:pc="http://schemas.microsoft.com/office/powerpoint/2013/main/command" cId="3781281945" sldId="5199"/>
      <ac:spMk id="6" creationId="{709B91BF-89F3-FEC9-D9F5-C656ECB2A747}"/>
    </ac:deMkLst>
    <p188:replyLst>
      <p188:reply id="{ADDA74C7-342F-4017-9CB6-D458D86EC62D}" authorId="{D349A34A-08D0-C72E-C15D-AA0234530CA3}" created="2024-04-12T19:36:36.515">
        <p188:txBody>
          <a:bodyPr/>
          <a:lstStyle/>
          <a:p>
            <a:r>
              <a:rPr lang="en-US"/>
              <a:t>done.</a:t>
            </a:r>
          </a:p>
        </p188:txBody>
      </p188:reply>
    </p188:replyLst>
    <p188:txBody>
      <a:bodyPr/>
      <a:lstStyle/>
      <a:p>
        <a:r>
          <a:rPr lang="en-US"/>
          <a:t>Not a big fan of this title injected here... can you instead get rid of the graphics repeated from the previous slide, and move this title into the blue section, like in the other sides?</a:t>
        </a:r>
      </a:p>
    </p188:txBody>
  </p188:cm>
</p188:cmLst>
</file>

<file path=ppt/comments/modernComment_1450_27848CF7.xml><?xml version="1.0" encoding="utf-8"?>
<p188:cmLst xmlns:a="http://schemas.openxmlformats.org/drawingml/2006/main" xmlns:r="http://schemas.openxmlformats.org/officeDocument/2006/relationships" xmlns:p188="http://schemas.microsoft.com/office/powerpoint/2018/8/main">
  <p188:cm id="{0D4831EA-AC61-473A-92B0-30F3E1A85763}" authorId="{83B874E8-C654-766A-DA0D-8D073FE31779}" created="2024-04-12T16:25:44.692">
    <pc:sldMkLst xmlns:pc="http://schemas.microsoft.com/office/powerpoint/2013/main/command">
      <pc:docMk/>
      <pc:sldMk cId="662998263" sldId="5200"/>
    </pc:sldMkLst>
    <p188:replyLst>
      <p188:reply id="{CC596320-6747-4021-B269-5579FF44DAF3}" authorId="{D349A34A-08D0-C72E-C15D-AA0234530CA3}" created="2024-04-12T19:46:02.367">
        <p188:txBody>
          <a:bodyPr/>
          <a:lstStyle/>
          <a:p>
            <a:r>
              <a:rPr lang="en-US"/>
              <a:t>The TLA+ spec has a separate repo mentioned at the second slide. Its not part of the main Ambry repo yet.</a:t>
            </a:r>
          </a:p>
        </p188:txBody>
      </p188:reply>
    </p188:replyLst>
    <p188:txBody>
      <a:bodyPr/>
      <a:lstStyle/>
      <a:p>
        <a:r>
          <a:rPr lang="en-US"/>
          <a:t>Are you going to walk through all of this? Is it too much detail...?
BTW, is this spec checked into the Ambry GitHub repo? Id not, I suggest you check it in today, so you can mention that in your talk, and encourage attendees to go refer to the open source spec.</a:t>
        </a:r>
      </a:p>
    </p188:txBody>
  </p188:cm>
</p188:cmLst>
</file>

<file path=ppt/comments/modernComment_145A_C2D2FB55.xml><?xml version="1.0" encoding="utf-8"?>
<p188:cmLst xmlns:a="http://schemas.openxmlformats.org/drawingml/2006/main" xmlns:r="http://schemas.openxmlformats.org/officeDocument/2006/relationships" xmlns:p188="http://schemas.microsoft.com/office/powerpoint/2018/8/main">
  <p188:cm id="{1CDFEA4F-3BC7-430E-91AC-EDB3BE1B07A3}" authorId="{A45BB8F4-A09C-9F41-D601-446F9C49D8CE}" created="2024-04-10T05:48:40.755">
    <ac:deMkLst xmlns:ac="http://schemas.microsoft.com/office/drawing/2013/main/command">
      <pc:docMk xmlns:pc="http://schemas.microsoft.com/office/powerpoint/2013/main/command"/>
      <pc:sldMk xmlns:pc="http://schemas.microsoft.com/office/powerpoint/2013/main/command" cId="3268606805" sldId="5210"/>
      <ac:spMk id="4" creationId="{D44AA608-F5A7-428A-E812-815657D96D8A}"/>
    </ac:deMkLst>
    <p188:replyLst>
      <p188:reply id="{9DFE1760-56F5-42FA-84E8-B769012C4E61}" authorId="{D349A34A-08D0-C72E-C15D-AA0234530CA3}" created="2024-04-11T04:58:26.177">
        <p188:txBody>
          <a:bodyPr/>
          <a:lstStyle/>
          <a:p>
            <a:r>
              <a:rPr lang="en-US"/>
              <a:t>Done. 
Ttl cannot be shortened</a:t>
            </a:r>
          </a:p>
        </p188:txBody>
      </p188:reply>
    </p188:replyLst>
    <p188:txBody>
      <a:bodyPr/>
      <a:lstStyle/>
      <a:p>
        <a:r>
          <a:rPr lang="en-US"/>
          <a:t>Not a good sentence.
Consider:
Improve the ttl Update API to enable users to extend the ttl of a blob to a specific value.
Btw. can tll be shortened?</a:t>
        </a:r>
      </a:p>
    </p188:txBody>
  </p188:cm>
  <p188:cm id="{A3EE919F-60F7-4E33-BE53-8CA2B1A3491C}" authorId="{83B874E8-C654-766A-DA0D-8D073FE31779}" created="2024-04-12T16:15:33.538">
    <ac:txMkLst xmlns:ac="http://schemas.microsoft.com/office/drawing/2013/main/command">
      <pc:docMk xmlns:pc="http://schemas.microsoft.com/office/powerpoint/2013/main/command"/>
      <pc:sldMk xmlns:pc="http://schemas.microsoft.com/office/powerpoint/2013/main/command" cId="3268606805" sldId="5210"/>
      <ac:spMk id="4" creationId="{D44AA608-F5A7-428A-E812-815657D96D8A}"/>
      <ac:txMk cp="12" len="4">
        <ac:context len="94" hash="3294422001"/>
      </ac:txMk>
    </ac:txMkLst>
    <p188:pos x="5267450" y="3092823"/>
    <p188:replyLst>
      <p188:reply id="{2295CEE6-912D-4B3B-95E9-EF5A4F418C63}" authorId="{D349A34A-08D0-C72E-C15D-AA0234530CA3}" created="2024-04-12T19:37:10.297">
        <p188:txBody>
          <a:bodyPr/>
          <a:lstStyle/>
          <a:p>
            <a:r>
              <a:rPr lang="en-US"/>
              <a:t>done</a:t>
            </a:r>
          </a:p>
        </p188:txBody>
      </p188:reply>
    </p188:replyLst>
    <p188:txBody>
      <a:bodyPr/>
      <a:lstStyle/>
      <a:p>
        <a:r>
          <a:rPr lang="en-US"/>
          <a:t>Acronyms should be fully capitalized... TTL rather than ttl.</a:t>
        </a:r>
      </a:p>
    </p188:txBody>
  </p188:cm>
</p188:cmLst>
</file>

<file path=ppt/comments/modernComment_145B_9FF8A527.xml><?xml version="1.0" encoding="utf-8"?>
<p188:cmLst xmlns:a="http://schemas.openxmlformats.org/drawingml/2006/main" xmlns:r="http://schemas.openxmlformats.org/officeDocument/2006/relationships" xmlns:p188="http://schemas.microsoft.com/office/powerpoint/2018/8/main">
  <p188:cm id="{BBE5860D-E377-4C14-8DFB-CF667FD5ED6D}" authorId="{83B874E8-C654-766A-DA0D-8D073FE31779}" created="2024-04-12T16:17:11.119">
    <ac:txMkLst xmlns:ac="http://schemas.microsoft.com/office/drawing/2013/main/command">
      <pc:docMk xmlns:pc="http://schemas.microsoft.com/office/powerpoint/2013/main/command"/>
      <pc:sldMk xmlns:pc="http://schemas.microsoft.com/office/powerpoint/2013/main/command" cId="2683872551" sldId="5211"/>
      <ac:spMk id="4" creationId="{80A47469-7987-589C-33D9-B1271E6673A4}"/>
      <ac:txMk cp="103" len="84">
        <ac:context len="188" hash="1591342666"/>
      </ac:txMk>
    </ac:txMkLst>
    <p188:pos x="10938365" y="8807823"/>
    <p188:replyLst>
      <p188:reply id="{E7A099CE-B810-486A-90BC-173C47F4D150}" authorId="{D349A34A-08D0-C72E-C15D-AA0234530CA3}" created="2024-04-12T19:43:20.110">
        <p188:txBody>
          <a:bodyPr/>
          <a:lstStyle/>
          <a:p>
            <a:r>
              <a:rPr lang="en-US"/>
              <a:t>Conflicts need to be handled for asynchronous replication.
Lets say Replica 1 &amp; Replica 2 took the quorum based syncrhonous TTL update of value 1. And Replica 2 and Replica 3 took the quorum based synchronous TTL update of value 2. Also, assume that Replica 4 didn't participate in any of the quorums.
Now for Replica 2 it is important that, if it gets a TTL update request with TTL value 1 after its gets the TTL update request with TTL value 2, then it should reject the one with TTL value 1. Hence, the latest one should have the highest value.
And during replication, if the Replica 4 gets replicated from Replica 3 first and got a TTL value of 2, and then attempts to replicate from Replica 1 that has the value of 1, then it should allow the largest value (ie. 2) to win. Hence in presence of conflicting ttl updates, the largest value should win.</a:t>
            </a:r>
          </a:p>
        </p188:txBody>
      </p188:reply>
    </p188:replyLst>
    <p188:txBody>
      <a:bodyPr/>
      <a:lstStyle/>
      <a:p>
        <a:r>
          <a:rPr lang="en-US"/>
          <a:t>Is this an assumption or a requirement...? Unless I'm missing something this seems to contradict the first bullet. If the latest always is the highest, then you could simply keep the latest, and there would be no need to handle conflicts by looking at which is the largest...</a:t>
        </a:r>
      </a:p>
    </p188:txBody>
  </p188:cm>
</p188:cmLst>
</file>

<file path=ppt/comments/modernComment_145C_3A015F0E.xml><?xml version="1.0" encoding="utf-8"?>
<p188:cmLst xmlns:a="http://schemas.openxmlformats.org/drawingml/2006/main" xmlns:r="http://schemas.openxmlformats.org/officeDocument/2006/relationships" xmlns:p188="http://schemas.microsoft.com/office/powerpoint/2018/8/main">
  <p188:cm id="{EFF924BD-712F-41E9-88C0-DB25FF298430}" authorId="{83B874E8-C654-766A-DA0D-8D073FE31779}" created="2024-04-12T16:10:35.548">
    <ac:deMkLst xmlns:ac="http://schemas.microsoft.com/office/drawing/2013/main/command">
      <pc:docMk xmlns:pc="http://schemas.microsoft.com/office/powerpoint/2013/main/command"/>
      <pc:sldMk xmlns:pc="http://schemas.microsoft.com/office/powerpoint/2013/main/command" cId="973168398" sldId="5212"/>
      <ac:picMk id="4" creationId="{6DE2DD9C-4402-E08B-2324-1D2FC480EFF0}"/>
    </ac:deMkLst>
    <p188:txBody>
      <a:bodyPr/>
      <a:lstStyle/>
      <a:p>
        <a:r>
          <a:rPr lang="en-US"/>
          <a:t>Also missing a step 4.</a:t>
        </a:r>
      </a:p>
    </p188:txBody>
  </p188:cm>
</p188:cmLst>
</file>

<file path=ppt/comments/modernComment_145D_1A1C0251.xml><?xml version="1.0" encoding="utf-8"?>
<p188:cmLst xmlns:a="http://schemas.openxmlformats.org/drawingml/2006/main" xmlns:r="http://schemas.openxmlformats.org/officeDocument/2006/relationships" xmlns:p188="http://schemas.microsoft.com/office/powerpoint/2018/8/main">
  <p188:cm id="{FB901FFA-6774-4D84-8E0C-4B83DC804975}" authorId="{A45BB8F4-A09C-9F41-D601-446F9C49D8CE}" created="2024-04-10T05:30:46.721">
    <ac:deMkLst xmlns:ac="http://schemas.microsoft.com/office/drawing/2013/main/command">
      <pc:docMk xmlns:pc="http://schemas.microsoft.com/office/powerpoint/2013/main/command"/>
      <pc:sldMk xmlns:pc="http://schemas.microsoft.com/office/powerpoint/2013/main/command" cId="530903506" sldId="5209"/>
      <ac:spMk id="4" creationId="{F635744A-E6EB-9118-36CB-868B7F7C11C5}"/>
    </ac:deMkLst>
    <p188:replyLst>
      <p188:reply id="{AAEDA387-6E60-46F9-9401-1E5E218AAB53}" authorId="{D349A34A-08D0-C72E-C15D-AA0234530CA3}" created="2024-04-10T17:49:16.627">
        <p188:txBody>
          <a:bodyPr/>
          <a:lstStyle/>
          <a:p>
            <a:r>
              <a:rPr lang="en-US"/>
              <a:t>Removed slide #47.</a:t>
            </a:r>
          </a:p>
        </p188:txBody>
      </p188:reply>
    </p188:replyLst>
    <p188:txBody>
      <a:bodyPr/>
      <a:lstStyle/>
      <a:p>
        <a:r>
          <a:rPr lang="en-US"/>
          <a:t>This is the duplicate of slide#47</a:t>
        </a:r>
      </a:p>
    </p188:txBody>
  </p188:cm>
</p188:cmLst>
</file>

<file path=ppt/comments/modernComment_145E_1BCAD989.xml><?xml version="1.0" encoding="utf-8"?>
<p188:cmLst xmlns:a="http://schemas.openxmlformats.org/drawingml/2006/main" xmlns:r="http://schemas.openxmlformats.org/officeDocument/2006/relationships" xmlns:p188="http://schemas.microsoft.com/office/powerpoint/2018/8/main">
  <p188:cm id="{EE104462-A1BE-4622-A35E-9BB1E28BCF28}" authorId="{A45BB8F4-A09C-9F41-D601-446F9C49D8CE}" created="2024-04-10T05:30:46.721">
    <ac:deMkLst xmlns:ac="http://schemas.microsoft.com/office/drawing/2013/main/command">
      <pc:docMk xmlns:pc="http://schemas.microsoft.com/office/powerpoint/2013/main/command"/>
      <pc:sldMk xmlns:pc="http://schemas.microsoft.com/office/powerpoint/2013/main/command" cId="530903506" sldId="5209"/>
      <ac:spMk id="4" creationId="{F635744A-E6EB-9118-36CB-868B7F7C11C5}"/>
    </ac:deMkLst>
    <p188:replyLst>
      <p188:reply id="{AAEDA387-6E60-46F9-9401-1E5E218AAB53}" authorId="{D349A34A-08D0-C72E-C15D-AA0234530CA3}" created="2024-04-10T17:49:16.627">
        <p188:txBody>
          <a:bodyPr/>
          <a:lstStyle/>
          <a:p>
            <a:r>
              <a:rPr lang="en-US"/>
              <a:t>Removed slide #47.</a:t>
            </a:r>
          </a:p>
        </p188:txBody>
      </p188:reply>
    </p188:replyLst>
    <p188:txBody>
      <a:bodyPr/>
      <a:lstStyle/>
      <a:p>
        <a:r>
          <a:rPr lang="en-US"/>
          <a:t>This is the duplicate of slide#47</a:t>
        </a:r>
      </a:p>
    </p188:txBody>
  </p188:cm>
</p188:cmLst>
</file>

<file path=ppt/comments/modernComment_1460_3BB5C819.xml><?xml version="1.0" encoding="utf-8"?>
<p188:cmLst xmlns:a="http://schemas.openxmlformats.org/drawingml/2006/main" xmlns:r="http://schemas.openxmlformats.org/officeDocument/2006/relationships" xmlns:p188="http://schemas.microsoft.com/office/powerpoint/2018/8/main">
  <p188:cm id="{2000D123-3CED-4318-B400-230CB99E97D8}" authorId="{A45BB8F4-A09C-9F41-D601-446F9C49D8CE}" created="2024-04-10T05:30:46.721">
    <ac:deMkLst xmlns:ac="http://schemas.microsoft.com/office/drawing/2013/main/command">
      <pc:docMk xmlns:pc="http://schemas.microsoft.com/office/powerpoint/2013/main/command"/>
      <pc:sldMk xmlns:pc="http://schemas.microsoft.com/office/powerpoint/2013/main/command" cId="530903506" sldId="5209"/>
      <ac:spMk id="4" creationId="{F635744A-E6EB-9118-36CB-868B7F7C11C5}"/>
    </ac:deMkLst>
    <p188:replyLst>
      <p188:reply id="{AAEDA387-6E60-46F9-9401-1E5E218AAB53}" authorId="{D349A34A-08D0-C72E-C15D-AA0234530CA3}" created="2024-04-10T17:49:16.627">
        <p188:txBody>
          <a:bodyPr/>
          <a:lstStyle/>
          <a:p>
            <a:r>
              <a:rPr lang="en-US"/>
              <a:t>Removed slide #47.</a:t>
            </a:r>
          </a:p>
        </p188:txBody>
      </p188:reply>
    </p188:replyLst>
    <p188:txBody>
      <a:bodyPr/>
      <a:lstStyle/>
      <a:p>
        <a:r>
          <a:rPr lang="en-US"/>
          <a:t>This is the duplicate of slide#47</a:t>
        </a:r>
      </a:p>
    </p188:txBody>
  </p188:cm>
</p188:cmLst>
</file>

<file path=ppt/comments/modernComment_1461_74EC7400.xml><?xml version="1.0" encoding="utf-8"?>
<p188:cmLst xmlns:a="http://schemas.openxmlformats.org/drawingml/2006/main" xmlns:r="http://schemas.openxmlformats.org/officeDocument/2006/relationships" xmlns:p188="http://schemas.microsoft.com/office/powerpoint/2018/8/main">
  <p188:cm id="{3DBF8025-03BA-4A98-831F-F57A24D57FB8}" authorId="{A45BB8F4-A09C-9F41-D601-446F9C49D8CE}" created="2024-04-10T05:30:46.721">
    <ac:deMkLst xmlns:ac="http://schemas.microsoft.com/office/drawing/2013/main/command">
      <pc:docMk xmlns:pc="http://schemas.microsoft.com/office/powerpoint/2013/main/command"/>
      <pc:sldMk xmlns:pc="http://schemas.microsoft.com/office/powerpoint/2013/main/command" cId="530903506" sldId="5209"/>
      <ac:spMk id="4" creationId="{F635744A-E6EB-9118-36CB-868B7F7C11C5}"/>
    </ac:deMkLst>
    <p188:replyLst>
      <p188:reply id="{AAEDA387-6E60-46F9-9401-1E5E218AAB53}" authorId="{D349A34A-08D0-C72E-C15D-AA0234530CA3}" created="2024-04-10T17:49:16.627">
        <p188:txBody>
          <a:bodyPr/>
          <a:lstStyle/>
          <a:p>
            <a:r>
              <a:rPr lang="en-US"/>
              <a:t>Removed slide #47.</a:t>
            </a:r>
          </a:p>
        </p188:txBody>
      </p188:reply>
    </p188:replyLst>
    <p188:txBody>
      <a:bodyPr/>
      <a:lstStyle/>
      <a:p>
        <a:r>
          <a:rPr lang="en-US"/>
          <a:t>This is the duplicate of slide#47</a:t>
        </a:r>
      </a:p>
    </p188:txBody>
  </p188:cm>
</p188:cmLst>
</file>

<file path=ppt/comments/modernComment_1463_F98CD425.xml><?xml version="1.0" encoding="utf-8"?>
<p188:cmLst xmlns:a="http://schemas.openxmlformats.org/drawingml/2006/main" xmlns:r="http://schemas.openxmlformats.org/officeDocument/2006/relationships" xmlns:p188="http://schemas.microsoft.com/office/powerpoint/2018/8/main">
  <p188:cm id="{F221A9BD-06F6-4E44-84A7-4E70D053E8A5}" authorId="{A45BB8F4-A09C-9F41-D601-446F9C49D8CE}" created="2024-04-10T05:30:46.721">
    <ac:deMkLst xmlns:ac="http://schemas.microsoft.com/office/drawing/2013/main/command">
      <pc:docMk xmlns:pc="http://schemas.microsoft.com/office/powerpoint/2013/main/command"/>
      <pc:sldMk xmlns:pc="http://schemas.microsoft.com/office/powerpoint/2013/main/command" cId="530903506" sldId="5209"/>
      <ac:spMk id="4" creationId="{F635744A-E6EB-9118-36CB-868B7F7C11C5}"/>
    </ac:deMkLst>
    <p188:replyLst>
      <p188:reply id="{AAEDA387-6E60-46F9-9401-1E5E218AAB53}" authorId="{D349A34A-08D0-C72E-C15D-AA0234530CA3}" created="2024-04-10T17:49:16.627">
        <p188:txBody>
          <a:bodyPr/>
          <a:lstStyle/>
          <a:p>
            <a:r>
              <a:rPr lang="en-US"/>
              <a:t>Removed slide #47.</a:t>
            </a:r>
          </a:p>
        </p188:txBody>
      </p188:reply>
    </p188:replyLst>
    <p188:txBody>
      <a:bodyPr/>
      <a:lstStyle/>
      <a:p>
        <a:r>
          <a:rPr lang="en-US"/>
          <a:t>This is the duplicate of slide#47</a:t>
        </a:r>
      </a:p>
    </p188:txBody>
  </p188:cm>
</p188:cmLst>
</file>

<file path=ppt/comments/modernComment_1465_2101AFF0.xml><?xml version="1.0" encoding="utf-8"?>
<p188:cmLst xmlns:a="http://schemas.openxmlformats.org/drawingml/2006/main" xmlns:r="http://schemas.openxmlformats.org/officeDocument/2006/relationships" xmlns:p188="http://schemas.microsoft.com/office/powerpoint/2018/8/main">
  <p188:cm id="{8C5A6D87-5BF5-49D5-97BD-67FB65BC1714}" authorId="{83B874E8-C654-766A-DA0D-8D073FE31779}" created="2024-04-12T14:47:00.298">
    <ac:deMkLst xmlns:ac="http://schemas.microsoft.com/office/drawing/2013/main/command">
      <pc:docMk xmlns:pc="http://schemas.microsoft.com/office/powerpoint/2013/main/command"/>
      <pc:sldMk xmlns:pc="http://schemas.microsoft.com/office/powerpoint/2013/main/command" cId="553758704" sldId="5221"/>
      <ac:spMk id="8" creationId="{C3C30816-871B-9E0E-D3D3-A4E25AA1E7D4}"/>
    </ac:deMkLst>
    <p188:replyLst>
      <p188:reply id="{453E58AE-BD60-4B7B-9941-24F3533BA491}" authorId="{E84F2FFC-D2CD-F5D8-559C-91EBC42661D1}" created="2024-04-12T17:46:17.931">
        <p188:txBody>
          <a:bodyPr/>
          <a:lstStyle/>
          <a:p>
            <a:r>
              <a:rPr lang="en-US"/>
              <a:t>Will Delete the old slide, I like this one better, less noisy.</a:t>
            </a:r>
          </a:p>
        </p188:txBody>
      </p188:reply>
    </p188:replyLst>
    <p188:txBody>
      <a:bodyPr/>
      <a:lstStyle/>
      <a:p>
        <a:r>
          <a:rPr lang="en-US"/>
          <a:t>This slide is a fork of the previous one... see if you like this style better.
In particular, I would recommend:
1. Adding a space between the first two and latter two bullets, since these are the big sections of the talk.
2. Rephrasing the 4th bullet so that it is a statement and not a question, bringing it inline with the 2nd bullet. Also making it shorter so that it doesn't line wrap.
Whether it's better to use nesting or not on the 2nd and 4th bullets, IDK. I don't feel as strongly about that.
In any case, it goes without saying that you should delete one of the two slides.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8D4222-1839-3B4C-9F87-B38B2A41902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0961665-19F5-4E48-9600-D8BE5FF5B4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0C0A2A-B2EF-A648-AA74-5E745E4024D2}" type="datetimeFigureOut">
              <a:rPr lang="en-US" smtClean="0"/>
              <a:t>4/16/24</a:t>
            </a:fld>
            <a:endParaRPr lang="en-US"/>
          </a:p>
        </p:txBody>
      </p:sp>
      <p:sp>
        <p:nvSpPr>
          <p:cNvPr id="4" name="Footer Placeholder 3">
            <a:extLst>
              <a:ext uri="{FF2B5EF4-FFF2-40B4-BE49-F238E27FC236}">
                <a16:creationId xmlns:a16="http://schemas.microsoft.com/office/drawing/2014/main" id="{78F2AD5D-7C5E-8649-931E-B80ADAB2E55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CD1545D-F8FD-EC4D-9160-E535A43BEC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D68E26-3B12-7C45-A097-1FDD4A32937D}" type="slidenum">
              <a:rPr lang="en-US" smtClean="0"/>
              <a:t>‹#›</a:t>
            </a:fld>
            <a:endParaRPr lang="en-US"/>
          </a:p>
        </p:txBody>
      </p:sp>
    </p:spTree>
    <p:extLst>
      <p:ext uri="{BB962C8B-B14F-4D97-AF65-F5344CB8AC3E}">
        <p14:creationId xmlns:p14="http://schemas.microsoft.com/office/powerpoint/2010/main" val="281788419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4-04T22:42:11.476"/>
    </inkml:context>
    <inkml:brush xml:id="br0">
      <inkml:brushProperty name="width" value="0.1" units="cm"/>
      <inkml:brushProperty name="height" value="0.1" units="cm"/>
    </inkml:brush>
  </inkml:definitions>
  <inkml:trace contextRef="#ctx0" brushRef="#br0">4275 2949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587DC5-9164-0549-8373-ED417A287E6B}" type="datetimeFigureOut">
              <a:rPr lang="en-US" smtClean="0"/>
              <a:t>4/16/24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528159-1B8D-AA4E-B029-EAC82009EB07}" type="slidenum">
              <a:rPr lang="en-US" smtClean="0"/>
              <a:t>‹#›</a:t>
            </a:fld>
            <a:endParaRPr lang="en-US"/>
          </a:p>
        </p:txBody>
      </p:sp>
    </p:spTree>
    <p:extLst>
      <p:ext uri="{BB962C8B-B14F-4D97-AF65-F5344CB8AC3E}">
        <p14:creationId xmlns:p14="http://schemas.microsoft.com/office/powerpoint/2010/main" val="3098569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and thank you for coming!  My name is Zac and with me today is Ankur, and we're going to talk to you today about Ambry and Venice, and how we use TLA+ at LinkedIn for these platforms.</a:t>
            </a:r>
          </a:p>
        </p:txBody>
      </p:sp>
      <p:sp>
        <p:nvSpPr>
          <p:cNvPr id="4" name="Slide Number Placeholder 3"/>
          <p:cNvSpPr>
            <a:spLocks noGrp="1"/>
          </p:cNvSpPr>
          <p:nvPr>
            <p:ph type="sldNum" sz="quarter" idx="5"/>
          </p:nvPr>
        </p:nvSpPr>
        <p:spPr/>
        <p:txBody>
          <a:bodyPr/>
          <a:lstStyle/>
          <a:p>
            <a:fld id="{6C528159-1B8D-AA4E-B029-EAC82009EB07}" type="slidenum">
              <a:rPr lang="en-US" smtClean="0"/>
              <a:t>1</a:t>
            </a:fld>
            <a:endParaRPr lang="en-US"/>
          </a:p>
        </p:txBody>
      </p:sp>
    </p:spTree>
    <p:extLst>
      <p:ext uri="{BB962C8B-B14F-4D97-AF65-F5344CB8AC3E}">
        <p14:creationId xmlns:p14="http://schemas.microsoft.com/office/powerpoint/2010/main" val="3270428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 few years ago, the Venice team found itself in a position where it needed to move to an Active/Active architecture for writes.  Previously, writes to Venice were serialized through a single channel.  This had the advantage of being simple to reason about and administer, but had several downsides otherwise.  Writes were slow and ate up cross data center bandwidth and the write channel was a site up concern as a single point of failure for Venice.  Moving to an active/active architecture was an opportunity for us to solve these problems and add new features to boot!  We could also now offer new write operation types to our customers.</a:t>
            </a:r>
          </a:p>
        </p:txBody>
      </p:sp>
      <p:sp>
        <p:nvSpPr>
          <p:cNvPr id="4" name="Slide Number Placeholder 3"/>
          <p:cNvSpPr>
            <a:spLocks noGrp="1"/>
          </p:cNvSpPr>
          <p:nvPr>
            <p:ph type="sldNum" sz="quarter" idx="5"/>
          </p:nvPr>
        </p:nvSpPr>
        <p:spPr/>
        <p:txBody>
          <a:bodyPr/>
          <a:lstStyle/>
          <a:p>
            <a:fld id="{6C528159-1B8D-AA4E-B029-EAC82009EB07}" type="slidenum">
              <a:rPr lang="en-US" smtClean="0"/>
              <a:t>10</a:t>
            </a:fld>
            <a:endParaRPr lang="en-US"/>
          </a:p>
        </p:txBody>
      </p:sp>
    </p:spTree>
    <p:extLst>
      <p:ext uri="{BB962C8B-B14F-4D97-AF65-F5344CB8AC3E}">
        <p14:creationId xmlns:p14="http://schemas.microsoft.com/office/powerpoint/2010/main" val="2002565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architecture we settled on to achieve this had us introduce a new concept to Venice called the Venice Leader Follower state model.  In this model, we have </a:t>
            </a:r>
            <a:r>
              <a:rPr lang="en-US" err="1"/>
              <a:t>venice</a:t>
            </a:r>
            <a:r>
              <a:rPr lang="en-US"/>
              <a:t> leader servers actively pulling data cross data center and publishing it to follower nodes.  These leaders actively pull data from all other data centers in a full replication mesh.  Each writer publishing data is able to have it’s data pulled in directly with no cross data center hop for the </a:t>
            </a:r>
            <a:r>
              <a:rPr lang="en-US" err="1"/>
              <a:t>venice</a:t>
            </a:r>
            <a:r>
              <a:rPr lang="en-US"/>
              <a:t> cluster local to it, and then remote data centers get the data with a single hop.</a:t>
            </a:r>
          </a:p>
          <a:p>
            <a:endParaRPr lang="en-US">
              <a:cs typeface="Calibri"/>
            </a:endParaRPr>
          </a:p>
          <a:p>
            <a:r>
              <a:rPr lang="en-US">
                <a:ea typeface="Calibri" panose="020F0502020204030204"/>
                <a:cs typeface="Calibri"/>
              </a:rPr>
              <a:t>So, everything was looking good!</a:t>
            </a:r>
            <a:endParaRPr lang="en-US"/>
          </a:p>
        </p:txBody>
      </p:sp>
      <p:sp>
        <p:nvSpPr>
          <p:cNvPr id="4" name="Slide Number Placeholder 3"/>
          <p:cNvSpPr>
            <a:spLocks noGrp="1"/>
          </p:cNvSpPr>
          <p:nvPr>
            <p:ph type="sldNum" sz="quarter" idx="5"/>
          </p:nvPr>
        </p:nvSpPr>
        <p:spPr/>
        <p:txBody>
          <a:bodyPr/>
          <a:lstStyle/>
          <a:p>
            <a:fld id="{6C528159-1B8D-AA4E-B029-EAC82009EB07}" type="slidenum">
              <a:rPr lang="en-US" smtClean="0"/>
              <a:t>11</a:t>
            </a:fld>
            <a:endParaRPr lang="en-US"/>
          </a:p>
        </p:txBody>
      </p:sp>
    </p:spTree>
    <p:extLst>
      <p:ext uri="{BB962C8B-B14F-4D97-AF65-F5344CB8AC3E}">
        <p14:creationId xmlns:p14="http://schemas.microsoft.com/office/powerpoint/2010/main" val="3436373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However, as it turns out, even with a solid design, things can happen.  In Venice, servers bootstrap out of Kafka, and Kafka is how we’re transmitting client operations.  Any imaginable outage of Kafka is one where data integrity might be at risk.  And then beyond Kafka, we could have errors in new versions of the software.  Recall, we're building an entirely new replication architecture!  So we will be iterating a lot.  Venice servers in different data centers are all consuming write events individually now and transmitting to local replicas.  This implies that Venice leader servers in different data centers at potentially different software versions need to come to deterministic conclusions.  This itself isn’t insurmountable… But it does mean we need to keep these sorts of things in mind...</a:t>
            </a:r>
          </a:p>
        </p:txBody>
      </p:sp>
      <p:sp>
        <p:nvSpPr>
          <p:cNvPr id="4" name="Slide Number Placeholder 3"/>
          <p:cNvSpPr>
            <a:spLocks noGrp="1"/>
          </p:cNvSpPr>
          <p:nvPr>
            <p:ph type="sldNum" sz="quarter" idx="5"/>
          </p:nvPr>
        </p:nvSpPr>
        <p:spPr/>
        <p:txBody>
          <a:bodyPr/>
          <a:lstStyle/>
          <a:p>
            <a:fld id="{6C528159-1B8D-AA4E-B029-EAC82009EB07}" type="slidenum">
              <a:rPr lang="en-US" smtClean="0"/>
              <a:t>12</a:t>
            </a:fld>
            <a:endParaRPr lang="en-US"/>
          </a:p>
        </p:txBody>
      </p:sp>
    </p:spTree>
    <p:extLst>
      <p:ext uri="{BB962C8B-B14F-4D97-AF65-F5344CB8AC3E}">
        <p14:creationId xmlns:p14="http://schemas.microsoft.com/office/powerpoint/2010/main" val="2151736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  To be able to be defensive to these sorts of outages, we devised Leap Frog, and it's the development of Leap Frog where we first began leveraging TLA+</a:t>
            </a:r>
          </a:p>
        </p:txBody>
      </p:sp>
      <p:sp>
        <p:nvSpPr>
          <p:cNvPr id="4" name="Slide Number Placeholder 3"/>
          <p:cNvSpPr>
            <a:spLocks noGrp="1"/>
          </p:cNvSpPr>
          <p:nvPr>
            <p:ph type="sldNum" sz="quarter" idx="5"/>
          </p:nvPr>
        </p:nvSpPr>
        <p:spPr/>
        <p:txBody>
          <a:bodyPr/>
          <a:lstStyle/>
          <a:p>
            <a:fld id="{6C528159-1B8D-AA4E-B029-EAC82009EB07}" type="slidenum">
              <a:rPr lang="en-US" smtClean="0"/>
              <a:t>13</a:t>
            </a:fld>
            <a:endParaRPr lang="en-US"/>
          </a:p>
        </p:txBody>
      </p:sp>
    </p:spTree>
    <p:extLst>
      <p:ext uri="{BB962C8B-B14F-4D97-AF65-F5344CB8AC3E}">
        <p14:creationId xmlns:p14="http://schemas.microsoft.com/office/powerpoint/2010/main" val="3725495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I'm going to take a little bit of time to give an overview of Leap Frog.  I do this with some trepidation because as you will see later, I have had a bad track record in communicating this algorithm to other.  Briefly, Leap Frog is an algorithm that can generically be applied to any database where it’s possible to consume that databases write ahead log for two replicas that you are trying to compare.  It does so by consuming the changelog of these two replicas and making determinations on the results of those changelogs to see if they diverge.</a:t>
            </a:r>
          </a:p>
        </p:txBody>
      </p:sp>
      <p:sp>
        <p:nvSpPr>
          <p:cNvPr id="4" name="Slide Number Placeholder 3"/>
          <p:cNvSpPr>
            <a:spLocks noGrp="1"/>
          </p:cNvSpPr>
          <p:nvPr>
            <p:ph type="sldNum" sz="quarter" idx="5"/>
          </p:nvPr>
        </p:nvSpPr>
        <p:spPr/>
        <p:txBody>
          <a:bodyPr/>
          <a:lstStyle/>
          <a:p>
            <a:fld id="{6C528159-1B8D-AA4E-B029-EAC82009EB07}" type="slidenum">
              <a:rPr lang="en-US" smtClean="0"/>
              <a:t>14</a:t>
            </a:fld>
            <a:endParaRPr lang="en-US"/>
          </a:p>
        </p:txBody>
      </p:sp>
    </p:spTree>
    <p:extLst>
      <p:ext uri="{BB962C8B-B14F-4D97-AF65-F5344CB8AC3E}">
        <p14:creationId xmlns:p14="http://schemas.microsoft.com/office/powerpoint/2010/main" val="132851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algorithm works in two stages.  The first, is to determine starting points in changelogs of the two replicas.  It could be at the beginning, or it could be at the tail of the last compaction.  It really depends case by case.  The next step is to look at records either from a compacted view of the dataset, or, row by row in the changelog.  Which you choose depends where you are trying to run leap frog (either in batch settings like on HDFS or in stream processing).  It then comes to one of three conclusions.  The dataset is either consistent (all data is replicated, no inconsistencies) the data is not consistent yet (which will be the case for some amount of data at the tail for eventually consistent systems) or the data has diverged.  Then the process repeats.</a:t>
            </a:r>
          </a:p>
        </p:txBody>
      </p:sp>
      <p:sp>
        <p:nvSpPr>
          <p:cNvPr id="4" name="Slide Number Placeholder 3"/>
          <p:cNvSpPr>
            <a:spLocks noGrp="1"/>
          </p:cNvSpPr>
          <p:nvPr>
            <p:ph type="sldNum" sz="quarter" idx="5"/>
          </p:nvPr>
        </p:nvSpPr>
        <p:spPr/>
        <p:txBody>
          <a:bodyPr/>
          <a:lstStyle/>
          <a:p>
            <a:fld id="{6C528159-1B8D-AA4E-B029-EAC82009EB07}" type="slidenum">
              <a:rPr lang="en-US" smtClean="0"/>
              <a:t>15</a:t>
            </a:fld>
            <a:endParaRPr lang="en-US"/>
          </a:p>
        </p:txBody>
      </p:sp>
    </p:spTree>
    <p:extLst>
      <p:ext uri="{BB962C8B-B14F-4D97-AF65-F5344CB8AC3E}">
        <p14:creationId xmlns:p14="http://schemas.microsoft.com/office/powerpoint/2010/main" val="476371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a:cs typeface="Calibri"/>
              </a:rPr>
              <a:t>Let’s watch this in action.  Here, I have the changelog for one replica.  Each event in the changelog has a key, a value and a vector of offsets that we’ve labeled TS.  This vector is meant to represent event ID’s which correlate to upstream events transmitted by different sites.  Since we’re comparing two sites our vector has two components.  To dissect one of these, the first event in this changelog represents a row keyed by bar, with a value of fox, and a TS that says this key was altered at offset 0 from one site and offset 100 from another site.</a:t>
            </a:r>
          </a:p>
        </p:txBody>
      </p:sp>
      <p:sp>
        <p:nvSpPr>
          <p:cNvPr id="4" name="Slide Number Placeholder 3"/>
          <p:cNvSpPr>
            <a:spLocks noGrp="1"/>
          </p:cNvSpPr>
          <p:nvPr>
            <p:ph type="sldNum" sz="quarter" idx="5"/>
          </p:nvPr>
        </p:nvSpPr>
        <p:spPr/>
        <p:txBody>
          <a:bodyPr/>
          <a:lstStyle/>
          <a:p>
            <a:fld id="{6C528159-1B8D-AA4E-B029-EAC82009EB07}" type="slidenum">
              <a:rPr lang="en-US" smtClean="0"/>
              <a:t>16</a:t>
            </a:fld>
            <a:endParaRPr lang="en-US"/>
          </a:p>
        </p:txBody>
      </p:sp>
    </p:spTree>
    <p:extLst>
      <p:ext uri="{BB962C8B-B14F-4D97-AF65-F5344CB8AC3E}">
        <p14:creationId xmlns:p14="http://schemas.microsoft.com/office/powerpoint/2010/main" val="1874532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a:cs typeface="Calibri"/>
              </a:rPr>
              <a:t>Now we introduce our second replica on another site.  We can see, that at the head of our topic, the second site has slightly different values for some keys.</a:t>
            </a:r>
          </a:p>
        </p:txBody>
      </p:sp>
      <p:sp>
        <p:nvSpPr>
          <p:cNvPr id="4" name="Slide Number Placeholder 3"/>
          <p:cNvSpPr>
            <a:spLocks noGrp="1"/>
          </p:cNvSpPr>
          <p:nvPr>
            <p:ph type="sldNum" sz="quarter" idx="5"/>
          </p:nvPr>
        </p:nvSpPr>
        <p:spPr/>
        <p:txBody>
          <a:bodyPr/>
          <a:lstStyle/>
          <a:p>
            <a:fld id="{6C528159-1B8D-AA4E-B029-EAC82009EB07}" type="slidenum">
              <a:rPr lang="en-US" smtClean="0"/>
              <a:t>17</a:t>
            </a:fld>
            <a:endParaRPr lang="en-US"/>
          </a:p>
        </p:txBody>
      </p:sp>
    </p:spTree>
    <p:extLst>
      <p:ext uri="{BB962C8B-B14F-4D97-AF65-F5344CB8AC3E}">
        <p14:creationId xmlns:p14="http://schemas.microsoft.com/office/powerpoint/2010/main" val="3504034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then get the </a:t>
            </a:r>
            <a:r>
              <a:rPr lang="en-US" err="1">
                <a:cs typeface="Calibri"/>
              </a:rPr>
              <a:t>highwatermark</a:t>
            </a:r>
            <a:r>
              <a:rPr lang="en-US">
                <a:cs typeface="Calibri"/>
              </a:rPr>
              <a:t> over a section of the changelog of each replica we’re comparing.  The </a:t>
            </a:r>
            <a:r>
              <a:rPr lang="en-US" err="1">
                <a:cs typeface="Calibri"/>
              </a:rPr>
              <a:t>highwatermark</a:t>
            </a:r>
            <a:r>
              <a:rPr lang="en-US">
                <a:cs typeface="Calibri"/>
              </a:rPr>
              <a:t> is defined as a vector which contains the highest offsets of the updates we’ve heretofore seen from different sites.  Looking at these two replicas, we can see that the DC2 topic has a high watermark with a component which is larger then the DC1 Topic, but lower for another.  This tells us that the DC2 Topic has events from one site that DC1 does NOT have, but also is short some events form another site.</a:t>
            </a:r>
          </a:p>
        </p:txBody>
      </p:sp>
      <p:sp>
        <p:nvSpPr>
          <p:cNvPr id="4" name="Slide Number Placeholder 3"/>
          <p:cNvSpPr>
            <a:spLocks noGrp="1"/>
          </p:cNvSpPr>
          <p:nvPr>
            <p:ph type="sldNum" sz="quarter" idx="5"/>
          </p:nvPr>
        </p:nvSpPr>
        <p:spPr/>
        <p:txBody>
          <a:bodyPr/>
          <a:lstStyle/>
          <a:p>
            <a:fld id="{6C528159-1B8D-AA4E-B029-EAC82009EB07}" type="slidenum">
              <a:rPr lang="en-US" smtClean="0"/>
              <a:t>18</a:t>
            </a:fld>
            <a:endParaRPr lang="en-US"/>
          </a:p>
        </p:txBody>
      </p:sp>
    </p:spTree>
    <p:extLst>
      <p:ext uri="{BB962C8B-B14F-4D97-AF65-F5344CB8AC3E}">
        <p14:creationId xmlns:p14="http://schemas.microsoft.com/office/powerpoint/2010/main" val="2237261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a:cs typeface="Calibri"/>
              </a:rPr>
              <a:t>In order to make our comparison, we need to have one of these replicas completely ahead of the other.  We’re </a:t>
            </a:r>
            <a:r>
              <a:rPr lang="en-US" err="1">
                <a:cs typeface="Calibri"/>
              </a:rPr>
              <a:t>gonna</a:t>
            </a:r>
            <a:r>
              <a:rPr lang="en-US">
                <a:cs typeface="Calibri"/>
              </a:rPr>
              <a:t> select one of these replicas and have it ‘leap’ over the other.  Our leap should make sure that all component vectors of the high water mark have progressed beyond the other replica we’re seeking to compare.</a:t>
            </a:r>
          </a:p>
        </p:txBody>
      </p:sp>
      <p:sp>
        <p:nvSpPr>
          <p:cNvPr id="4" name="Slide Number Placeholder 3"/>
          <p:cNvSpPr>
            <a:spLocks noGrp="1"/>
          </p:cNvSpPr>
          <p:nvPr>
            <p:ph type="sldNum" sz="quarter" idx="5"/>
          </p:nvPr>
        </p:nvSpPr>
        <p:spPr/>
        <p:txBody>
          <a:bodyPr/>
          <a:lstStyle/>
          <a:p>
            <a:fld id="{6C528159-1B8D-AA4E-B029-EAC82009EB07}" type="slidenum">
              <a:rPr lang="en-US" smtClean="0"/>
              <a:t>19</a:t>
            </a:fld>
            <a:endParaRPr lang="en-US"/>
          </a:p>
        </p:txBody>
      </p:sp>
    </p:spTree>
    <p:extLst>
      <p:ext uri="{BB962C8B-B14F-4D97-AF65-F5344CB8AC3E}">
        <p14:creationId xmlns:p14="http://schemas.microsoft.com/office/powerpoint/2010/main" val="1859197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Ankur and I have a combined total of 16 years of working on data platforms at LinkedIn.  Both us have a particular affinity for working on replication protocols for distributed systems and we have both found great value in using TLA+ in our work.</a:t>
            </a:r>
            <a:endParaRPr lang="en-US"/>
          </a:p>
        </p:txBody>
      </p:sp>
      <p:sp>
        <p:nvSpPr>
          <p:cNvPr id="4" name="Slide Number Placeholder 3"/>
          <p:cNvSpPr>
            <a:spLocks noGrp="1"/>
          </p:cNvSpPr>
          <p:nvPr>
            <p:ph type="sldNum" sz="quarter" idx="5"/>
          </p:nvPr>
        </p:nvSpPr>
        <p:spPr/>
        <p:txBody>
          <a:bodyPr/>
          <a:lstStyle/>
          <a:p>
            <a:fld id="{6C528159-1B8D-AA4E-B029-EAC82009EB07}" type="slidenum">
              <a:rPr lang="en-US" smtClean="0"/>
              <a:t>2</a:t>
            </a:fld>
            <a:endParaRPr lang="en-US"/>
          </a:p>
        </p:txBody>
      </p:sp>
    </p:spTree>
    <p:extLst>
      <p:ext uri="{BB962C8B-B14F-4D97-AF65-F5344CB8AC3E}">
        <p14:creationId xmlns:p14="http://schemas.microsoft.com/office/powerpoint/2010/main" val="1832775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a:cs typeface="Calibri"/>
              </a:rPr>
              <a:t>So Now Let’s compare our keys.  Our first key is bar.  Both replicas have the same value for the key.  They are consistent!  No problem here.</a:t>
            </a:r>
          </a:p>
        </p:txBody>
      </p:sp>
      <p:sp>
        <p:nvSpPr>
          <p:cNvPr id="4" name="Slide Number Placeholder 3"/>
          <p:cNvSpPr>
            <a:spLocks noGrp="1"/>
          </p:cNvSpPr>
          <p:nvPr>
            <p:ph type="sldNum" sz="quarter" idx="5"/>
          </p:nvPr>
        </p:nvSpPr>
        <p:spPr/>
        <p:txBody>
          <a:bodyPr/>
          <a:lstStyle/>
          <a:p>
            <a:fld id="{6C528159-1B8D-AA4E-B029-EAC82009EB07}" type="slidenum">
              <a:rPr lang="en-US" smtClean="0"/>
              <a:t>20</a:t>
            </a:fld>
            <a:endParaRPr lang="en-US"/>
          </a:p>
        </p:txBody>
      </p:sp>
    </p:spTree>
    <p:extLst>
      <p:ext uri="{BB962C8B-B14F-4D97-AF65-F5344CB8AC3E}">
        <p14:creationId xmlns:p14="http://schemas.microsoft.com/office/powerpoint/2010/main" val="964090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let’s look at key foo.  In DC1 key foo is set to value horse, and in DC2 it’s set to mule.  Initially the key in DC2 was based on a state where the </a:t>
            </a:r>
            <a:r>
              <a:rPr lang="en-US" err="1">
                <a:cs typeface="Calibri"/>
              </a:rPr>
              <a:t>highwatermark</a:t>
            </a:r>
            <a:r>
              <a:rPr lang="en-US">
                <a:cs typeface="Calibri"/>
              </a:rPr>
              <a:t> that was not completely ahead of the other replica.  Now that it’s moved ahead, we see it has a value of burro.  Since the key values are not the same they’re not consistent.  But that doesn’t necessarily mean they diverge.  The record timestamp vector indicates that the value in DC2 was updated by some message which is beyond the </a:t>
            </a:r>
            <a:r>
              <a:rPr lang="en-US" err="1">
                <a:cs typeface="Calibri"/>
              </a:rPr>
              <a:t>highwatermark</a:t>
            </a:r>
            <a:r>
              <a:rPr lang="en-US">
                <a:cs typeface="Calibri"/>
              </a:rPr>
              <a:t> of DC1.  This indicates that while the records aren’t consistent, they might be consistent later.  So we don’t flag these rows for now.</a:t>
            </a:r>
          </a:p>
        </p:txBody>
      </p:sp>
      <p:sp>
        <p:nvSpPr>
          <p:cNvPr id="4" name="Slide Number Placeholder 3"/>
          <p:cNvSpPr>
            <a:spLocks noGrp="1"/>
          </p:cNvSpPr>
          <p:nvPr>
            <p:ph type="sldNum" sz="quarter" idx="5"/>
          </p:nvPr>
        </p:nvSpPr>
        <p:spPr/>
        <p:txBody>
          <a:bodyPr/>
          <a:lstStyle/>
          <a:p>
            <a:fld id="{6C528159-1B8D-AA4E-B029-EAC82009EB07}" type="slidenum">
              <a:rPr lang="en-US" smtClean="0"/>
              <a:t>21</a:t>
            </a:fld>
            <a:endParaRPr lang="en-US"/>
          </a:p>
        </p:txBody>
      </p:sp>
    </p:spTree>
    <p:extLst>
      <p:ext uri="{BB962C8B-B14F-4D97-AF65-F5344CB8AC3E}">
        <p14:creationId xmlns:p14="http://schemas.microsoft.com/office/powerpoint/2010/main" val="3211914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we get to key fizz where something interesting happens.  Key fizz has differing values.  Looking at the record in DC1, it’s record TS vector falls below the </a:t>
            </a:r>
            <a:r>
              <a:rPr lang="en-US" err="1">
                <a:cs typeface="Calibri"/>
              </a:rPr>
              <a:t>highwatermark</a:t>
            </a:r>
            <a:r>
              <a:rPr lang="en-US">
                <a:cs typeface="Calibri"/>
              </a:rPr>
              <a:t> of DC2.  This means, that the replica represented by DC2 has seen all events that are pertinent to the final row result of the record in DC1.  The same is true vice versa.  The replica represented by DC1 has a high watermark that supersedes the TS vector for key fizz in DC2.  So what does this mean?</a:t>
            </a:r>
          </a:p>
        </p:txBody>
      </p:sp>
      <p:sp>
        <p:nvSpPr>
          <p:cNvPr id="4" name="Slide Number Placeholder 3"/>
          <p:cNvSpPr>
            <a:spLocks noGrp="1"/>
          </p:cNvSpPr>
          <p:nvPr>
            <p:ph type="sldNum" sz="quarter" idx="5"/>
          </p:nvPr>
        </p:nvSpPr>
        <p:spPr/>
        <p:txBody>
          <a:bodyPr/>
          <a:lstStyle/>
          <a:p>
            <a:fld id="{6C528159-1B8D-AA4E-B029-EAC82009EB07}" type="slidenum">
              <a:rPr lang="en-US" smtClean="0"/>
              <a:t>22</a:t>
            </a:fld>
            <a:endParaRPr lang="en-US"/>
          </a:p>
        </p:txBody>
      </p:sp>
    </p:spTree>
    <p:extLst>
      <p:ext uri="{BB962C8B-B14F-4D97-AF65-F5344CB8AC3E}">
        <p14:creationId xmlns:p14="http://schemas.microsoft.com/office/powerpoint/2010/main" val="3354563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 inconsistency!  The methodology of this algorithm asserts that both replicas have enough information to come to the same conclusion, but did not for some reason.  Maybe it was missing events, maybe it was an inconsistency in how the data was computed, maybe there was a solar eclipse, interesting, but that’s for whoever is debugging this issue to figure out.  In our case, the leap frog algorithm has done it’s job and flagged the error.</a:t>
            </a:r>
          </a:p>
        </p:txBody>
      </p:sp>
      <p:sp>
        <p:nvSpPr>
          <p:cNvPr id="4" name="Slide Number Placeholder 3"/>
          <p:cNvSpPr>
            <a:spLocks noGrp="1"/>
          </p:cNvSpPr>
          <p:nvPr>
            <p:ph type="sldNum" sz="quarter" idx="5"/>
          </p:nvPr>
        </p:nvSpPr>
        <p:spPr/>
        <p:txBody>
          <a:bodyPr/>
          <a:lstStyle/>
          <a:p>
            <a:fld id="{6C528159-1B8D-AA4E-B029-EAC82009EB07}" type="slidenum">
              <a:rPr lang="en-US" smtClean="0"/>
              <a:t>23</a:t>
            </a:fld>
            <a:endParaRPr lang="en-US"/>
          </a:p>
        </p:txBody>
      </p:sp>
    </p:spTree>
    <p:extLst>
      <p:ext uri="{BB962C8B-B14F-4D97-AF65-F5344CB8AC3E}">
        <p14:creationId xmlns:p14="http://schemas.microsoft.com/office/powerpoint/2010/main" val="2990984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 then finally to finish out the algorithm steps, after doing our comparison, we now choose DC1 to be our ”Leap” DC and have it jump forward in time so that it now has a high watermark that is greater then DC2.  We now see that key foo did become eventually consistent between the two replicas, and the whole thing repeats itself so long as we have data to compare</a:t>
            </a:r>
          </a:p>
        </p:txBody>
      </p:sp>
      <p:sp>
        <p:nvSpPr>
          <p:cNvPr id="4" name="Slide Number Placeholder 3"/>
          <p:cNvSpPr>
            <a:spLocks noGrp="1"/>
          </p:cNvSpPr>
          <p:nvPr>
            <p:ph type="sldNum" sz="quarter" idx="5"/>
          </p:nvPr>
        </p:nvSpPr>
        <p:spPr/>
        <p:txBody>
          <a:bodyPr/>
          <a:lstStyle/>
          <a:p>
            <a:fld id="{6C528159-1B8D-AA4E-B029-EAC82009EB07}" type="slidenum">
              <a:rPr lang="en-US" smtClean="0"/>
              <a:t>24</a:t>
            </a:fld>
            <a:endParaRPr lang="en-US"/>
          </a:p>
        </p:txBody>
      </p:sp>
    </p:spTree>
    <p:extLst>
      <p:ext uri="{BB962C8B-B14F-4D97-AF65-F5344CB8AC3E}">
        <p14:creationId xmlns:p14="http://schemas.microsoft.com/office/powerpoint/2010/main" val="3578854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Ok.  So I know that was a little fast.  And.  If at this point you're wondering what just happened, you are in good company.</a:t>
            </a:r>
            <a:endParaRPr lang="en-US"/>
          </a:p>
        </p:txBody>
      </p:sp>
      <p:sp>
        <p:nvSpPr>
          <p:cNvPr id="4" name="Slide Number Placeholder 3"/>
          <p:cNvSpPr>
            <a:spLocks noGrp="1"/>
          </p:cNvSpPr>
          <p:nvPr>
            <p:ph type="sldNum" sz="quarter" idx="5"/>
          </p:nvPr>
        </p:nvSpPr>
        <p:spPr/>
        <p:txBody>
          <a:bodyPr/>
          <a:lstStyle/>
          <a:p>
            <a:fld id="{6C528159-1B8D-AA4E-B029-EAC82009EB07}" type="slidenum">
              <a:rPr lang="en-US" smtClean="0"/>
              <a:t>25</a:t>
            </a:fld>
            <a:endParaRPr lang="en-US"/>
          </a:p>
        </p:txBody>
      </p:sp>
    </p:spTree>
    <p:extLst>
      <p:ext uri="{BB962C8B-B14F-4D97-AF65-F5344CB8AC3E}">
        <p14:creationId xmlns:p14="http://schemas.microsoft.com/office/powerpoint/2010/main" val="2738756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cs typeface="Calibri"/>
              </a:rPr>
              <a:t>Leap Frog was something I cooked up while writing a test plan for the new replication architecture.</a:t>
            </a:r>
            <a:r>
              <a:rPr lang="en-US"/>
              <a:t>  While exploring the various test scenarios we'd run the Venice architecture through, I came to realize that we would need a robust way to determine if two Venice servers in two data centers would become consistent.  Ideally, this would be something we could use both for testing and for alerting on the site.  Initially, I thought the algorithm was something kind of intuitive.  So I didn't think to waste much breath or ink on it. </a:t>
            </a:r>
            <a:r>
              <a:rPr lang="en-US">
                <a:cs typeface="Calibri"/>
              </a:rPr>
              <a:t>  I wrote a one page addendum to my testing document that explained the process and gave a single example for how it might work.</a:t>
            </a:r>
          </a:p>
        </p:txBody>
      </p:sp>
      <p:sp>
        <p:nvSpPr>
          <p:cNvPr id="4" name="Slide Number Placeholder 3"/>
          <p:cNvSpPr>
            <a:spLocks noGrp="1"/>
          </p:cNvSpPr>
          <p:nvPr>
            <p:ph type="sldNum" sz="quarter" idx="5"/>
          </p:nvPr>
        </p:nvSpPr>
        <p:spPr/>
        <p:txBody>
          <a:bodyPr/>
          <a:lstStyle/>
          <a:p>
            <a:fld id="{6C528159-1B8D-AA4E-B029-EAC82009EB07}" type="slidenum">
              <a:rPr lang="en-US" smtClean="0"/>
              <a:t>26</a:t>
            </a:fld>
            <a:endParaRPr lang="en-US"/>
          </a:p>
        </p:txBody>
      </p:sp>
    </p:spTree>
    <p:extLst>
      <p:ext uri="{BB962C8B-B14F-4D97-AF65-F5344CB8AC3E}">
        <p14:creationId xmlns:p14="http://schemas.microsoft.com/office/powerpoint/2010/main" val="4192198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Well.  Straight forward is a notion easily derailed.  As we discussed how the comparison algorithm would work, we realized we would have to work through more examples to be certain that it could in fact detect problems for the scenarios that we were worried about.  So a larger document was produced to go through the base algorithm to make sure we were all on the same page.  And from there, we deliberated even further.</a:t>
            </a:r>
          </a:p>
        </p:txBody>
      </p:sp>
      <p:sp>
        <p:nvSpPr>
          <p:cNvPr id="4" name="Slide Number Placeholder 3"/>
          <p:cNvSpPr>
            <a:spLocks noGrp="1"/>
          </p:cNvSpPr>
          <p:nvPr>
            <p:ph type="sldNum" sz="quarter" idx="5"/>
          </p:nvPr>
        </p:nvSpPr>
        <p:spPr/>
        <p:txBody>
          <a:bodyPr/>
          <a:lstStyle/>
          <a:p>
            <a:fld id="{6C528159-1B8D-AA4E-B029-EAC82009EB07}" type="slidenum">
              <a:rPr lang="en-US" smtClean="0"/>
              <a:t>27</a:t>
            </a:fld>
            <a:endParaRPr lang="en-US"/>
          </a:p>
        </p:txBody>
      </p:sp>
    </p:spTree>
    <p:extLst>
      <p:ext uri="{BB962C8B-B14F-4D97-AF65-F5344CB8AC3E}">
        <p14:creationId xmlns:p14="http://schemas.microsoft.com/office/powerpoint/2010/main" val="1900045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 then finding that prose was failing us we sought more basic methods.  It turns out even with a simple algorithm, discussing and working through all the myriad ways things could go wrong was no easy task.  What was worse, Leap Frog started to get more complex as we became increasingly concerned about edge cases and were no longer confident that the base algorithm could be applied to all scenarios we were worried about.</a:t>
            </a:r>
          </a:p>
        </p:txBody>
      </p:sp>
      <p:sp>
        <p:nvSpPr>
          <p:cNvPr id="4" name="Slide Number Placeholder 3"/>
          <p:cNvSpPr>
            <a:spLocks noGrp="1"/>
          </p:cNvSpPr>
          <p:nvPr>
            <p:ph type="sldNum" sz="quarter" idx="5"/>
          </p:nvPr>
        </p:nvSpPr>
        <p:spPr/>
        <p:txBody>
          <a:bodyPr/>
          <a:lstStyle/>
          <a:p>
            <a:fld id="{6C528159-1B8D-AA4E-B029-EAC82009EB07}" type="slidenum">
              <a:rPr lang="en-US" smtClean="0"/>
              <a:t>28</a:t>
            </a:fld>
            <a:endParaRPr lang="en-US"/>
          </a:p>
        </p:txBody>
      </p:sp>
    </p:spTree>
    <p:extLst>
      <p:ext uri="{BB962C8B-B14F-4D97-AF65-F5344CB8AC3E}">
        <p14:creationId xmlns:p14="http://schemas.microsoft.com/office/powerpoint/2010/main" val="2606599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 this what when I began exploring using TLA+ for modeling Leap Frog.  After all this deliberation I was no longer even sure that Leap Frog would work.  It was already a high cost effort at this point to even spend all the hours documenting and deliberating on the algorithm, let alone what it might cost us to implement something that didn't even work.  Spending the time to learn TLA+ and write a spec seemed like an easy investment to make.</a:t>
            </a:r>
          </a:p>
        </p:txBody>
      </p:sp>
      <p:sp>
        <p:nvSpPr>
          <p:cNvPr id="4" name="Slide Number Placeholder 3"/>
          <p:cNvSpPr>
            <a:spLocks noGrp="1"/>
          </p:cNvSpPr>
          <p:nvPr>
            <p:ph type="sldNum" sz="quarter" idx="5"/>
          </p:nvPr>
        </p:nvSpPr>
        <p:spPr/>
        <p:txBody>
          <a:bodyPr/>
          <a:lstStyle/>
          <a:p>
            <a:fld id="{6C528159-1B8D-AA4E-B029-EAC82009EB07}" type="slidenum">
              <a:rPr lang="en-US" smtClean="0"/>
              <a:t>29</a:t>
            </a:fld>
            <a:endParaRPr lang="en-US"/>
          </a:p>
        </p:txBody>
      </p:sp>
    </p:spTree>
    <p:extLst>
      <p:ext uri="{BB962C8B-B14F-4D97-AF65-F5344CB8AC3E}">
        <p14:creationId xmlns:p14="http://schemas.microsoft.com/office/powerpoint/2010/main" val="3727280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We’re going to break this talk up into four main parts.  For the first half of this talk, I'll walk through Venice and what problems it solves, and then move on to how we have used TLA+ in Venice by doing some spec driven development on an algorithm we call Leap Frog.  Afterwards, Ankur will close out this talk by presenting Ambry, and what components within Ambry we have modeled using TLA+ and what it's taught us.</a:t>
            </a:r>
            <a:endParaRPr lang="en-US" err="1"/>
          </a:p>
        </p:txBody>
      </p:sp>
      <p:sp>
        <p:nvSpPr>
          <p:cNvPr id="4" name="Slide Number Placeholder 3"/>
          <p:cNvSpPr>
            <a:spLocks noGrp="1"/>
          </p:cNvSpPr>
          <p:nvPr>
            <p:ph type="sldNum" sz="quarter" idx="5"/>
          </p:nvPr>
        </p:nvSpPr>
        <p:spPr/>
        <p:txBody>
          <a:bodyPr/>
          <a:lstStyle/>
          <a:p>
            <a:fld id="{6C528159-1B8D-AA4E-B029-EAC82009EB07}" type="slidenum">
              <a:rPr lang="en-US" smtClean="0"/>
              <a:t>3</a:t>
            </a:fld>
            <a:endParaRPr lang="en-US"/>
          </a:p>
        </p:txBody>
      </p:sp>
    </p:spTree>
    <p:extLst>
      <p:ext uri="{BB962C8B-B14F-4D97-AF65-F5344CB8AC3E}">
        <p14:creationId xmlns:p14="http://schemas.microsoft.com/office/powerpoint/2010/main" val="31330497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thing we thought about when trying to write our spec was probably what many spec writers think about.  What Properties do we need? Well.  Our the properties we chose reflects what we would find desirable in this system.  We want this comparison to inform either a test result, or, an alert.  This means that it must both</a:t>
            </a:r>
          </a:p>
          <a:p>
            <a:r>
              <a:rPr lang="en-US"/>
              <a:t> </a:t>
            </a:r>
            <a:endParaRPr lang="en-US">
              <a:cs typeface="Calibri" panose="020F0502020204030204"/>
            </a:endParaRPr>
          </a:p>
          <a:p>
            <a:r>
              <a:rPr lang="en-US"/>
              <a:t>Detect inconsistencies when they exist</a:t>
            </a:r>
            <a:endParaRPr lang="en-US">
              <a:cs typeface="Calibri"/>
            </a:endParaRPr>
          </a:p>
          <a:p>
            <a:endParaRPr lang="en-US">
              <a:cs typeface="Calibri"/>
            </a:endParaRPr>
          </a:p>
          <a:p>
            <a:r>
              <a:rPr lang="en-US">
                <a:cs typeface="Calibri"/>
              </a:rPr>
              <a:t>And </a:t>
            </a:r>
            <a:endParaRPr lang="en-US"/>
          </a:p>
          <a:p>
            <a:endParaRPr lang="en-US"/>
          </a:p>
          <a:p>
            <a:r>
              <a:rPr lang="en-US"/>
              <a:t>Do NOT detect inconsistencies when there are none.</a:t>
            </a:r>
            <a:endParaRPr lang="en-US">
              <a:cs typeface="Calibri"/>
            </a:endParaRPr>
          </a:p>
          <a:p>
            <a:r>
              <a:rPr lang="en-US"/>
              <a:t>(also </a:t>
            </a:r>
            <a:r>
              <a:rPr lang="en-US" err="1"/>
              <a:t>TypeOk</a:t>
            </a:r>
            <a:r>
              <a:rPr lang="en-US"/>
              <a:t>, because good spec writers eat broccoli and check type constraints)</a:t>
            </a:r>
            <a:endParaRPr lang="en-US">
              <a:ea typeface="Calibri"/>
              <a:cs typeface="Calibri"/>
            </a:endParaRPr>
          </a:p>
          <a:p>
            <a:endParaRPr lang="en-US">
              <a:cs typeface="Calibri" panose="020F0502020204030204"/>
            </a:endParaRPr>
          </a:p>
          <a:p>
            <a:r>
              <a:rPr lang="en-US"/>
              <a:t>These properties are critical for both tests and alerts.  IF an alert or test is flaky, you won't pay attention to it, and in some ways, </a:t>
            </a:r>
            <a:r>
              <a:rPr lang="en-US" err="1"/>
              <a:t>thats</a:t>
            </a:r>
            <a:r>
              <a:rPr lang="en-US"/>
              <a:t> just as bad as an alert or test which doesn't detect anything at all.</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6C528159-1B8D-AA4E-B029-EAC82009EB07}" type="slidenum">
              <a:rPr lang="en-US" smtClean="0"/>
              <a:t>30</a:t>
            </a:fld>
            <a:endParaRPr lang="en-US"/>
          </a:p>
        </p:txBody>
      </p:sp>
    </p:spTree>
    <p:extLst>
      <p:ext uri="{BB962C8B-B14F-4D97-AF65-F5344CB8AC3E}">
        <p14:creationId xmlns:p14="http://schemas.microsoft.com/office/powerpoint/2010/main" val="39144596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set about defining the model.  Our model just needs to account for the </a:t>
            </a:r>
            <a:r>
              <a:rPr lang="en-US" dirty="0" err="1"/>
              <a:t>the</a:t>
            </a:r>
            <a:r>
              <a:rPr lang="en-US" dirty="0"/>
              <a:t> three situations we talked about earlier.  A write which is eventually consistent, a write which is fully consistent, or, a write which is not consistent and diverges.  We express all of these as separate potential states, and, allow for the leap frog comparison to run in between any of those, just as it would in production!</a:t>
            </a:r>
          </a:p>
        </p:txBody>
      </p:sp>
      <p:sp>
        <p:nvSpPr>
          <p:cNvPr id="4" name="Slide Number Placeholder 3"/>
          <p:cNvSpPr>
            <a:spLocks noGrp="1"/>
          </p:cNvSpPr>
          <p:nvPr>
            <p:ph type="sldNum" sz="quarter" idx="5"/>
          </p:nvPr>
        </p:nvSpPr>
        <p:spPr/>
        <p:txBody>
          <a:bodyPr/>
          <a:lstStyle/>
          <a:p>
            <a:fld id="{6C528159-1B8D-AA4E-B029-EAC82009EB07}" type="slidenum">
              <a:rPr lang="en-US" smtClean="0"/>
              <a:t>31</a:t>
            </a:fld>
            <a:endParaRPr lang="en-US"/>
          </a:p>
        </p:txBody>
      </p:sp>
    </p:spTree>
    <p:extLst>
      <p:ext uri="{BB962C8B-B14F-4D97-AF65-F5344CB8AC3E}">
        <p14:creationId xmlns:p14="http://schemas.microsoft.com/office/powerpoint/2010/main" val="2892816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 now armed with our spec, we began running the model checker.  It's here that we started to find the edge cases.  The first edge case that we ran into, was that Leap Frog can only detect an inconsistency AFTER the next write.  This is because we need </a:t>
            </a:r>
            <a:r>
              <a:rPr lang="en-US" err="1">
                <a:cs typeface="Calibri"/>
              </a:rPr>
              <a:t>highwatermarks</a:t>
            </a:r>
            <a:r>
              <a:rPr lang="en-US">
                <a:cs typeface="Calibri"/>
              </a:rPr>
              <a:t> to proceed.  If the last write to your store is the one that "got away" to speak, then you won't detect it.  If it takes a long time for that next write to show up if ever, you will lose all forensics eventually that would otherwise help you to figure out what caused the error in the first place.</a:t>
            </a:r>
          </a:p>
          <a:p>
            <a:endParaRPr lang="en-US">
              <a:cs typeface="Calibri"/>
            </a:endParaRPr>
          </a:p>
          <a:p>
            <a:r>
              <a:rPr lang="en-US">
                <a:cs typeface="Calibri"/>
              </a:rPr>
              <a:t>Second, the model checker was quick to point out that in the initial implementation of the spec, it allowed for offsets of messages to potentially get reused.  If this ever happened, all bets were off.</a:t>
            </a:r>
          </a:p>
        </p:txBody>
      </p:sp>
      <p:sp>
        <p:nvSpPr>
          <p:cNvPr id="4" name="Slide Number Placeholder 3"/>
          <p:cNvSpPr>
            <a:spLocks noGrp="1"/>
          </p:cNvSpPr>
          <p:nvPr>
            <p:ph type="sldNum" sz="quarter" idx="5"/>
          </p:nvPr>
        </p:nvSpPr>
        <p:spPr/>
        <p:txBody>
          <a:bodyPr/>
          <a:lstStyle/>
          <a:p>
            <a:fld id="{6C528159-1B8D-AA4E-B029-EAC82009EB07}" type="slidenum">
              <a:rPr lang="en-US" smtClean="0"/>
              <a:t>32</a:t>
            </a:fld>
            <a:endParaRPr lang="en-US"/>
          </a:p>
        </p:txBody>
      </p:sp>
    </p:spTree>
    <p:extLst>
      <p:ext uri="{BB962C8B-B14F-4D97-AF65-F5344CB8AC3E}">
        <p14:creationId xmlns:p14="http://schemas.microsoft.com/office/powerpoint/2010/main" val="2879625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Having these things flagged by the model checker saved us an awful lot of headache.  I'm sure there are many folks in this room who have had to add new metrics only AFTER a specific outage type in production.  A key learning our team took away from using TLA+ is that TLA+ makes clear what you are assuming to be absolutely true in order for things to work.  If you know what must be true in order for things to work, that tells you, you should really put an alert on it.  A spec can go a long way towards informing the operations side of a system.  Given the edge cases that were flagged, we knew we could take simple steps to be aware of them.  First, to avoid the last write problem, we just need to make certain that the last write isn't a user write.  To this end, we leverage </a:t>
            </a:r>
            <a:r>
              <a:rPr lang="en-US" err="1">
                <a:cs typeface="Calibri"/>
              </a:rPr>
              <a:t>heartbeating</a:t>
            </a:r>
            <a:r>
              <a:rPr lang="en-US">
                <a:cs typeface="Calibri"/>
              </a:rPr>
              <a:t> in the replication channel.  Next, to make sure that offsets aren't reused, we have simple checking in the server ingestion code that can detect and flag when something like that has happened (essentially, observing if offsets ever regress below the current watermark).</a:t>
            </a:r>
          </a:p>
        </p:txBody>
      </p:sp>
      <p:sp>
        <p:nvSpPr>
          <p:cNvPr id="4" name="Slide Number Placeholder 3"/>
          <p:cNvSpPr>
            <a:spLocks noGrp="1"/>
          </p:cNvSpPr>
          <p:nvPr>
            <p:ph type="sldNum" sz="quarter" idx="5"/>
          </p:nvPr>
        </p:nvSpPr>
        <p:spPr/>
        <p:txBody>
          <a:bodyPr/>
          <a:lstStyle/>
          <a:p>
            <a:fld id="{6C528159-1B8D-AA4E-B029-EAC82009EB07}" type="slidenum">
              <a:rPr lang="en-US" smtClean="0"/>
              <a:t>33</a:t>
            </a:fld>
            <a:endParaRPr lang="en-US"/>
          </a:p>
        </p:txBody>
      </p:sp>
    </p:spTree>
    <p:extLst>
      <p:ext uri="{BB962C8B-B14F-4D97-AF65-F5344CB8AC3E}">
        <p14:creationId xmlns:p14="http://schemas.microsoft.com/office/powerpoint/2010/main" val="28364162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Another big win we got was that, for all the complications we began to introduce when writing the prose version of the algorithm, we found with the TLA+ spec we could apply less steps to cover all the scenarios.  We now knew the code could be very straight forward to write, and simple code could cover all edge cases. With this, we were able to proceed quickly with the high confidence we had gained through the spec we had written.</a:t>
            </a:r>
          </a:p>
        </p:txBody>
      </p:sp>
      <p:sp>
        <p:nvSpPr>
          <p:cNvPr id="4" name="Slide Number Placeholder 3"/>
          <p:cNvSpPr>
            <a:spLocks noGrp="1"/>
          </p:cNvSpPr>
          <p:nvPr>
            <p:ph type="sldNum" sz="quarter" idx="5"/>
          </p:nvPr>
        </p:nvSpPr>
        <p:spPr/>
        <p:txBody>
          <a:bodyPr/>
          <a:lstStyle/>
          <a:p>
            <a:fld id="{6C528159-1B8D-AA4E-B029-EAC82009EB07}" type="slidenum">
              <a:rPr lang="en-US" smtClean="0"/>
              <a:t>34</a:t>
            </a:fld>
            <a:endParaRPr lang="en-US"/>
          </a:p>
        </p:txBody>
      </p:sp>
    </p:spTree>
    <p:extLst>
      <p:ext uri="{BB962C8B-B14F-4D97-AF65-F5344CB8AC3E}">
        <p14:creationId xmlns:p14="http://schemas.microsoft.com/office/powerpoint/2010/main" val="19628863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with our spec and a green model checker, we knew we were ready to implement.  We started running Leap Frog as part of our test suite as we stressed the new architecture.  Issues that were flagged, we knew we could take seriously thanks to the confidence that we had in this implementation thanks to the TLA+ spec.</a:t>
            </a:r>
          </a:p>
        </p:txBody>
      </p:sp>
      <p:sp>
        <p:nvSpPr>
          <p:cNvPr id="4" name="Slide Number Placeholder 3"/>
          <p:cNvSpPr>
            <a:spLocks noGrp="1"/>
          </p:cNvSpPr>
          <p:nvPr>
            <p:ph type="sldNum" sz="quarter" idx="5"/>
          </p:nvPr>
        </p:nvSpPr>
        <p:spPr/>
        <p:txBody>
          <a:bodyPr/>
          <a:lstStyle/>
          <a:p>
            <a:fld id="{6C528159-1B8D-AA4E-B029-EAC82009EB07}" type="slidenum">
              <a:rPr lang="en-US" smtClean="0"/>
              <a:t>35</a:t>
            </a:fld>
            <a:endParaRPr lang="en-US"/>
          </a:p>
        </p:txBody>
      </p:sp>
    </p:spTree>
    <p:extLst>
      <p:ext uri="{BB962C8B-B14F-4D97-AF65-F5344CB8AC3E}">
        <p14:creationId xmlns:p14="http://schemas.microsoft.com/office/powerpoint/2010/main" val="38295485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one last win to call out, after we had written and started using Leap Frog to monitor inconsistencies, there a came day where we had to make some refactors.  The metadata that we were </a:t>
            </a:r>
            <a:r>
              <a:rPr lang="en-US" err="1">
                <a:cs typeface="Calibri"/>
              </a:rPr>
              <a:t>maintaing</a:t>
            </a:r>
            <a:r>
              <a:rPr lang="en-US">
                <a:cs typeface="Calibri"/>
              </a:rPr>
              <a:t> per record was going to grow to a prohibitive size for what we had to store on disk.  This meant that we could only store a limited amount of this metadata in the write ahead log, which would trim down what data was available at time of running the comparison.</a:t>
            </a:r>
          </a:p>
          <a:p>
            <a:endParaRPr lang="en-US">
              <a:cs typeface="Calibri"/>
            </a:endParaRPr>
          </a:p>
          <a:p>
            <a:r>
              <a:rPr lang="en-US">
                <a:cs typeface="Calibri"/>
              </a:rPr>
              <a:t>Well.  Thankfully, refinement makes exploring this space easy.  We could iterate quickly on different ideas with the same properties and invariants that we were relying on, and prove that yes, we COULD do the same worth with less information.  No large docs or crazy diagrams needed this time!</a:t>
            </a:r>
          </a:p>
        </p:txBody>
      </p:sp>
      <p:sp>
        <p:nvSpPr>
          <p:cNvPr id="4" name="Slide Number Placeholder 3"/>
          <p:cNvSpPr>
            <a:spLocks noGrp="1"/>
          </p:cNvSpPr>
          <p:nvPr>
            <p:ph type="sldNum" sz="quarter" idx="5"/>
          </p:nvPr>
        </p:nvSpPr>
        <p:spPr/>
        <p:txBody>
          <a:bodyPr/>
          <a:lstStyle/>
          <a:p>
            <a:fld id="{6C528159-1B8D-AA4E-B029-EAC82009EB07}" type="slidenum">
              <a:rPr lang="en-US" smtClean="0"/>
              <a:t>36</a:t>
            </a:fld>
            <a:endParaRPr lang="en-US"/>
          </a:p>
        </p:txBody>
      </p:sp>
    </p:spTree>
    <p:extLst>
      <p:ext uri="{BB962C8B-B14F-4D97-AF65-F5344CB8AC3E}">
        <p14:creationId xmlns:p14="http://schemas.microsoft.com/office/powerpoint/2010/main" val="42540786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 summing up this part of the talk.  We have found great value in practicing spec driven development with TLA+.  TLA+ enables us to have clear and high bandwidth communication about a spec, and allows to avoid the usual firing squad of counter examples one must often field during the RFC stage of designs.  TLA+ is also useful in informing the operational side of things by highlighting what pieces are critically important when running your system.  And also, we have seen in Venice that as requirements have changed, we can iterate faster thanks to refinement in TLA.  With Refinement and the before mentioned advantages, refactoring doesn't mean we have to start the whole process over again.</a:t>
            </a:r>
          </a:p>
        </p:txBody>
      </p:sp>
      <p:sp>
        <p:nvSpPr>
          <p:cNvPr id="4" name="Slide Number Placeholder 3"/>
          <p:cNvSpPr>
            <a:spLocks noGrp="1"/>
          </p:cNvSpPr>
          <p:nvPr>
            <p:ph type="sldNum" sz="quarter" idx="5"/>
          </p:nvPr>
        </p:nvSpPr>
        <p:spPr/>
        <p:txBody>
          <a:bodyPr/>
          <a:lstStyle/>
          <a:p>
            <a:fld id="{6C528159-1B8D-AA4E-B029-EAC82009EB07}" type="slidenum">
              <a:rPr lang="en-US" smtClean="0"/>
              <a:t>37</a:t>
            </a:fld>
            <a:endParaRPr lang="en-US"/>
          </a:p>
        </p:txBody>
      </p:sp>
    </p:spTree>
    <p:extLst>
      <p:ext uri="{BB962C8B-B14F-4D97-AF65-F5344CB8AC3E}">
        <p14:creationId xmlns:p14="http://schemas.microsoft.com/office/powerpoint/2010/main" val="1139605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Future work here, we'd like to write a paper on Leap Frog at some point, and open source all it's components.  Today, the initial leap frog implementation relies on a few non open sourced LinkedIn technologies, but we're now working to get it into the open source repo on </a:t>
            </a:r>
            <a:r>
              <a:rPr lang="en-US" err="1">
                <a:cs typeface="Calibri"/>
              </a:rPr>
              <a:t>github</a:t>
            </a:r>
            <a:r>
              <a:rPr lang="en-US">
                <a:cs typeface="Calibri"/>
              </a:rPr>
              <a:t>.   At least the spec is open sourced, and you can take a look at it.</a:t>
            </a:r>
          </a:p>
        </p:txBody>
      </p:sp>
      <p:sp>
        <p:nvSpPr>
          <p:cNvPr id="4" name="Slide Number Placeholder 3"/>
          <p:cNvSpPr>
            <a:spLocks noGrp="1"/>
          </p:cNvSpPr>
          <p:nvPr>
            <p:ph type="sldNum" sz="quarter" idx="5"/>
          </p:nvPr>
        </p:nvSpPr>
        <p:spPr/>
        <p:txBody>
          <a:bodyPr/>
          <a:lstStyle/>
          <a:p>
            <a:fld id="{6C528159-1B8D-AA4E-B029-EAC82009EB07}" type="slidenum">
              <a:rPr lang="en-US" smtClean="0"/>
              <a:t>38</a:t>
            </a:fld>
            <a:endParaRPr lang="en-US"/>
          </a:p>
        </p:txBody>
      </p:sp>
    </p:spTree>
    <p:extLst>
      <p:ext uri="{BB962C8B-B14F-4D97-AF65-F5344CB8AC3E}">
        <p14:creationId xmlns:p14="http://schemas.microsoft.com/office/powerpoint/2010/main" val="16124353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 then most important future work of all, your potential contributions!  We open sourced Venice with the intent of building a developer community around it.  So do please come check it out.  I have filed a backlog of good first time contributor items for anyone curious.  So please take a look, we’re eager for external contributors.</a:t>
            </a:r>
          </a:p>
        </p:txBody>
      </p:sp>
      <p:sp>
        <p:nvSpPr>
          <p:cNvPr id="4" name="Slide Number Placeholder 3"/>
          <p:cNvSpPr>
            <a:spLocks noGrp="1"/>
          </p:cNvSpPr>
          <p:nvPr>
            <p:ph type="sldNum" sz="quarter" idx="5"/>
          </p:nvPr>
        </p:nvSpPr>
        <p:spPr/>
        <p:txBody>
          <a:bodyPr/>
          <a:lstStyle/>
          <a:p>
            <a:fld id="{6C528159-1B8D-AA4E-B029-EAC82009EB07}" type="slidenum">
              <a:rPr lang="en-US" smtClean="0"/>
              <a:t>39</a:t>
            </a:fld>
            <a:endParaRPr lang="en-US"/>
          </a:p>
        </p:txBody>
      </p:sp>
    </p:spTree>
    <p:extLst>
      <p:ext uri="{BB962C8B-B14F-4D97-AF65-F5344CB8AC3E}">
        <p14:creationId xmlns:p14="http://schemas.microsoft.com/office/powerpoint/2010/main" val="2437010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Let's dive into it!  Starting things off, what is Venice?</a:t>
            </a:r>
            <a:endParaRPr lang="en-US"/>
          </a:p>
        </p:txBody>
      </p:sp>
      <p:sp>
        <p:nvSpPr>
          <p:cNvPr id="4" name="Slide Number Placeholder 3"/>
          <p:cNvSpPr>
            <a:spLocks noGrp="1"/>
          </p:cNvSpPr>
          <p:nvPr>
            <p:ph type="sldNum" sz="quarter" idx="5"/>
          </p:nvPr>
        </p:nvSpPr>
        <p:spPr/>
        <p:txBody>
          <a:bodyPr/>
          <a:lstStyle/>
          <a:p>
            <a:fld id="{6C528159-1B8D-AA4E-B029-EAC82009EB07}" type="slidenum">
              <a:rPr lang="en-US" smtClean="0"/>
              <a:t>4</a:t>
            </a:fld>
            <a:endParaRPr lang="en-US"/>
          </a:p>
        </p:txBody>
      </p:sp>
    </p:spTree>
    <p:extLst>
      <p:ext uri="{BB962C8B-B14F-4D97-AF65-F5344CB8AC3E}">
        <p14:creationId xmlns:p14="http://schemas.microsoft.com/office/powerpoint/2010/main" val="37862361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Hi everyone, </a:t>
            </a:r>
            <a:r>
              <a:rPr lang="en-US"/>
              <a:t>I am going to spend sometime talking about how Ambry is leveraging or planning to leverage TLA+.</a:t>
            </a:r>
            <a:endParaRPr lang="en-US">
              <a:cs typeface="Calibri"/>
            </a:endParaRPr>
          </a:p>
          <a:p>
            <a:r>
              <a:rPr lang="en-US">
                <a:cs typeface="Calibri"/>
              </a:rPr>
              <a:t>In essence, I am going to show you how we are using TLA+ as a more formal way to reason about enhancements in Ambry. </a:t>
            </a:r>
            <a:endParaRPr lang="en-US"/>
          </a:p>
          <a:p>
            <a:r>
              <a:rPr lang="en-US"/>
              <a:t>Here's a quick overview of the agenda for next 10 mins. I am going tell you about what Ambry is,  and give a high level overview of Ambry’s architecture, do a little bit of deep-dive into Ambry’s replication protocol and then finally use that deep dive give you a flavor of </a:t>
            </a:r>
            <a:r>
              <a:rPr lang="en-US" err="1"/>
              <a:t>atleast</a:t>
            </a:r>
            <a:r>
              <a:rPr lang="en-US"/>
              <a:t> one problem we are exploring TLA+ for.</a:t>
            </a:r>
            <a:endParaRPr lang="en-US">
              <a:cs typeface="Calibri"/>
            </a:endParaRPr>
          </a:p>
        </p:txBody>
      </p:sp>
      <p:sp>
        <p:nvSpPr>
          <p:cNvPr id="4" name="Slide Number Placeholder 3"/>
          <p:cNvSpPr>
            <a:spLocks noGrp="1"/>
          </p:cNvSpPr>
          <p:nvPr>
            <p:ph type="sldNum" sz="quarter" idx="5"/>
          </p:nvPr>
        </p:nvSpPr>
        <p:spPr/>
        <p:txBody>
          <a:bodyPr/>
          <a:lstStyle/>
          <a:p>
            <a:fld id="{6C528159-1B8D-AA4E-B029-EAC82009EB07}" type="slidenum">
              <a:rPr lang="en-US" smtClean="0"/>
              <a:t>40</a:t>
            </a:fld>
            <a:endParaRPr lang="en-US"/>
          </a:p>
        </p:txBody>
      </p:sp>
    </p:spTree>
    <p:extLst>
      <p:ext uri="{BB962C8B-B14F-4D97-AF65-F5344CB8AC3E}">
        <p14:creationId xmlns:p14="http://schemas.microsoft.com/office/powerpoint/2010/main" val="26640228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C528159-1B8D-AA4E-B029-EAC82009EB07}" type="slidenum">
              <a:rPr lang="en-US" smtClean="0"/>
              <a:t>41</a:t>
            </a:fld>
            <a:endParaRPr lang="en-US"/>
          </a:p>
        </p:txBody>
      </p:sp>
    </p:spTree>
    <p:extLst>
      <p:ext uri="{BB962C8B-B14F-4D97-AF65-F5344CB8AC3E}">
        <p14:creationId xmlns:p14="http://schemas.microsoft.com/office/powerpoint/2010/main" val="30083682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Ambry is LinkedIn's blob store. Its a distributed storage system that is designed to be highly available, horizontally scalable and very reliable. It was created at LinkedIn and open sourced in 2016. Do checkout our </a:t>
            </a:r>
            <a:r>
              <a:rPr lang="en-US" dirty="0" err="1"/>
              <a:t>github</a:t>
            </a:r>
            <a:r>
              <a:rPr lang="en-US" dirty="0"/>
              <a:t> repo to learn more.</a:t>
            </a:r>
          </a:p>
          <a:p>
            <a:br>
              <a:rPr lang="en-US" dirty="0">
                <a:cs typeface="+mn-lt"/>
              </a:rPr>
            </a:br>
            <a:endParaRPr lang="en-US"/>
          </a:p>
        </p:txBody>
      </p:sp>
      <p:sp>
        <p:nvSpPr>
          <p:cNvPr id="4" name="Slide Number Placeholder 3"/>
          <p:cNvSpPr>
            <a:spLocks noGrp="1"/>
          </p:cNvSpPr>
          <p:nvPr>
            <p:ph type="sldNum" sz="quarter" idx="5"/>
          </p:nvPr>
        </p:nvSpPr>
        <p:spPr/>
        <p:txBody>
          <a:bodyPr/>
          <a:lstStyle/>
          <a:p>
            <a:fld id="{6C528159-1B8D-AA4E-B029-EAC82009EB07}" type="slidenum">
              <a:rPr lang="en-US" smtClean="0"/>
              <a:t>42</a:t>
            </a:fld>
            <a:endParaRPr lang="en-US"/>
          </a:p>
        </p:txBody>
      </p:sp>
    </p:spTree>
    <p:extLst>
      <p:ext uri="{BB962C8B-B14F-4D97-AF65-F5344CB8AC3E}">
        <p14:creationId xmlns:p14="http://schemas.microsoft.com/office/powerpoint/2010/main" val="19527836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Ambry is a feature packed storage system. In the interest of time I want to highlight two key features real quick. Ambry stores multiple copies of its data in geo-replicated replicas. Any of these replicas can accept blob uploads -- its a multi leader system.</a:t>
            </a:r>
          </a:p>
          <a:p>
            <a:r>
              <a:rPr lang="en-US" dirty="0"/>
              <a:t>Given a multi-leader system, Ambry is unique in providing Strong get-after-put guarantee. That means if a blob is uploaded in one of the data centers, and is followed by a GET from a remote datacenter immediately after upload, the GET is always guaranteed to succeed.</a:t>
            </a:r>
            <a:endParaRPr lang="en-US" dirty="0">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6C528159-1B8D-AA4E-B029-EAC82009EB07}" type="slidenum">
              <a:rPr lang="en-US" smtClean="0"/>
              <a:t>43</a:t>
            </a:fld>
            <a:endParaRPr lang="en-US"/>
          </a:p>
        </p:txBody>
      </p:sp>
    </p:spTree>
    <p:extLst>
      <p:ext uri="{BB962C8B-B14F-4D97-AF65-F5344CB8AC3E}">
        <p14:creationId xmlns:p14="http://schemas.microsoft.com/office/powerpoint/2010/main" val="23142738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very high level view of Ambry's architecture. Data nodes, Frontends and Cluster Managers are three main components. Data nodes provide the persistence layer and store Ambry's data. Ambry randomly groups data into virtual units called partitions. Each partition has multiple replicas for redundancy and availability. A disk on a data node can contain replicas of </a:t>
            </a:r>
            <a:r>
              <a:rPr lang="en-US" dirty="0" err="1"/>
              <a:t>multiplepartitions</a:t>
            </a:r>
            <a:r>
              <a:rPr lang="en-US" dirty="0"/>
              <a:t>. </a:t>
            </a:r>
          </a:p>
          <a:p>
            <a:r>
              <a:rPr lang="en-US" dirty="0"/>
              <a:t>Frontends receive the http requests from clients, perform some preprocessing like access check, enc-dec, compression </a:t>
            </a:r>
            <a:r>
              <a:rPr lang="en-US" dirty="0" err="1"/>
              <a:t>etc</a:t>
            </a:r>
            <a:r>
              <a:rPr lang="en-US" dirty="0"/>
              <a:t>, determine the partition, and route the requests to data nodes containing the replicas of the partition.</a:t>
            </a:r>
            <a:endParaRPr lang="en-US" dirty="0">
              <a:cs typeface="Calibri"/>
            </a:endParaRPr>
          </a:p>
          <a:p>
            <a:r>
              <a:rPr lang="en-US" dirty="0"/>
              <a:t>Cluster manager keeps track of the state and health of the cluster and location of the various replicas of each partition.</a:t>
            </a:r>
            <a:endParaRPr lang="en-US" dirty="0">
              <a:cs typeface="Calibri"/>
            </a:endParaRPr>
          </a:p>
          <a:p>
            <a:br>
              <a:rPr lang="en-US" dirty="0">
                <a:cs typeface="+mn-lt"/>
              </a:rPr>
            </a:br>
            <a:endParaRPr lang="en-US"/>
          </a:p>
        </p:txBody>
      </p:sp>
      <p:sp>
        <p:nvSpPr>
          <p:cNvPr id="4" name="Slide Number Placeholder 3"/>
          <p:cNvSpPr>
            <a:spLocks noGrp="1"/>
          </p:cNvSpPr>
          <p:nvPr>
            <p:ph type="sldNum" sz="quarter" idx="5"/>
          </p:nvPr>
        </p:nvSpPr>
        <p:spPr/>
        <p:txBody>
          <a:bodyPr/>
          <a:lstStyle/>
          <a:p>
            <a:fld id="{6C528159-1B8D-AA4E-B029-EAC82009EB07}" type="slidenum">
              <a:rPr lang="en-US" smtClean="0"/>
              <a:t>44</a:t>
            </a:fld>
            <a:endParaRPr lang="en-US"/>
          </a:p>
        </p:txBody>
      </p:sp>
    </p:spTree>
    <p:extLst>
      <p:ext uri="{BB962C8B-B14F-4D97-AF65-F5344CB8AC3E}">
        <p14:creationId xmlns:p14="http://schemas.microsoft.com/office/powerpoint/2010/main" val="10466972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Ambry uses quorum based consistency model to trade-off high availability and performance, with strong persistence guarantees. The quorum policy is configurable. As an example, as shown in the diagram, on a put request, ambry sends the data to three replicas of a partition in parallel. A separate configuration defines the success target, which is the number of replicas that should return success for frontend to return success to the client.</a:t>
            </a:r>
          </a:p>
          <a:p>
            <a:endParaRPr lang="en-US">
              <a:ea typeface="Calibri"/>
              <a:cs typeface="+mn-lt"/>
            </a:endParaRPr>
          </a:p>
          <a:p>
            <a:br>
              <a:rPr lang="en-US" dirty="0">
                <a:cs typeface="+mn-lt"/>
              </a:rPr>
            </a:br>
            <a:endParaRPr lang="en-US"/>
          </a:p>
        </p:txBody>
      </p:sp>
      <p:sp>
        <p:nvSpPr>
          <p:cNvPr id="4" name="Slide Number Placeholder 3"/>
          <p:cNvSpPr>
            <a:spLocks noGrp="1"/>
          </p:cNvSpPr>
          <p:nvPr>
            <p:ph type="sldNum" sz="quarter" idx="5"/>
          </p:nvPr>
        </p:nvSpPr>
        <p:spPr/>
        <p:txBody>
          <a:bodyPr/>
          <a:lstStyle/>
          <a:p>
            <a:fld id="{6C528159-1B8D-AA4E-B029-EAC82009EB07}" type="slidenum">
              <a:rPr lang="en-US" smtClean="0"/>
              <a:t>45</a:t>
            </a:fld>
            <a:endParaRPr lang="en-US"/>
          </a:p>
        </p:txBody>
      </p:sp>
    </p:spTree>
    <p:extLst>
      <p:ext uri="{BB962C8B-B14F-4D97-AF65-F5344CB8AC3E}">
        <p14:creationId xmlns:p14="http://schemas.microsoft.com/office/powerpoint/2010/main" val="41268419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last slide we saw how we use quorum to synchronously write data to multiple, but a sub-set, of all the replicas. Other replicas learn about this data via asynchronous replication. This replication tracks the ordered log of each replica. A typical replication topology uses all-to-all replication in local data center while a designated leader replica does cross-data center replication. </a:t>
            </a:r>
          </a:p>
          <a:p>
            <a:endParaRPr lang="en-US" dirty="0">
              <a:cs typeface="Calibri"/>
            </a:endParaRPr>
          </a:p>
          <a:p>
            <a:r>
              <a:rPr lang="en-US" dirty="0">
                <a:cs typeface="Calibri"/>
              </a:rPr>
              <a:t>An example is shown in the right. It’s a pull based replication system where the replica initiating the replication pulls the data from its peers. In order to track its progress, each replica maintains a replica token against its peers. In the first step of a replication cycle, the Replica B requests for the next set of data from Replica A after the replica token K. The replica A responds to by sending the next set of updates and a new replication token to be updated when the changes are consumed. Replica A check the missing blobs in its log and requests the data for the missing blob. Finally it writes the missing data and updates in its log and advances the replication token.</a:t>
            </a:r>
          </a:p>
        </p:txBody>
      </p:sp>
      <p:sp>
        <p:nvSpPr>
          <p:cNvPr id="4" name="Slide Number Placeholder 3"/>
          <p:cNvSpPr>
            <a:spLocks noGrp="1"/>
          </p:cNvSpPr>
          <p:nvPr>
            <p:ph type="sldNum" sz="quarter" idx="5"/>
          </p:nvPr>
        </p:nvSpPr>
        <p:spPr/>
        <p:txBody>
          <a:bodyPr/>
          <a:lstStyle/>
          <a:p>
            <a:fld id="{6C528159-1B8D-AA4E-B029-EAC82009EB07}" type="slidenum">
              <a:rPr lang="en-US" smtClean="0"/>
              <a:t>46</a:t>
            </a:fld>
            <a:endParaRPr lang="en-US"/>
          </a:p>
        </p:txBody>
      </p:sp>
    </p:spTree>
    <p:extLst>
      <p:ext uri="{BB962C8B-B14F-4D97-AF65-F5344CB8AC3E}">
        <p14:creationId xmlns:p14="http://schemas.microsoft.com/office/powerpoint/2010/main" val="1157057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In Ambry the blobs are append only.</a:t>
            </a:r>
          </a:p>
          <a:p>
            <a:r>
              <a:rPr lang="en-US" dirty="0">
                <a:ea typeface="Calibri"/>
                <a:cs typeface="Calibri"/>
              </a:rPr>
              <a:t>Other than GET and PUT, Ambry also supports delete and </a:t>
            </a:r>
            <a:r>
              <a:rPr lang="en-US" dirty="0" err="1">
                <a:ea typeface="Calibri"/>
                <a:cs typeface="Calibri"/>
              </a:rPr>
              <a:t>ttl_update</a:t>
            </a:r>
            <a:r>
              <a:rPr lang="en-US" dirty="0">
                <a:ea typeface="Calibri"/>
                <a:cs typeface="Calibri"/>
              </a:rPr>
              <a:t> which are called metadata operations. The quorum consistency applies to metadata operations as well.</a:t>
            </a:r>
          </a:p>
          <a:p>
            <a:endParaRPr lang="en-US">
              <a:cs typeface="Calibri"/>
            </a:endParaRPr>
          </a:p>
          <a:p>
            <a:r>
              <a:rPr lang="en-US" dirty="0">
                <a:cs typeface="Calibri"/>
              </a:rPr>
              <a:t>Note that the only update that the update-</a:t>
            </a:r>
            <a:r>
              <a:rPr lang="en-US" dirty="0" err="1">
                <a:cs typeface="Calibri"/>
              </a:rPr>
              <a:t>ttl</a:t>
            </a:r>
            <a:r>
              <a:rPr lang="en-US" dirty="0">
                <a:cs typeface="Calibri"/>
              </a:rPr>
              <a:t> API allows currently, is to make the blob permanent.</a:t>
            </a:r>
          </a:p>
        </p:txBody>
      </p:sp>
      <p:sp>
        <p:nvSpPr>
          <p:cNvPr id="4" name="Slide Number Placeholder 3"/>
          <p:cNvSpPr>
            <a:spLocks noGrp="1"/>
          </p:cNvSpPr>
          <p:nvPr>
            <p:ph type="sldNum" sz="quarter" idx="5"/>
          </p:nvPr>
        </p:nvSpPr>
        <p:spPr/>
        <p:txBody>
          <a:bodyPr/>
          <a:lstStyle/>
          <a:p>
            <a:fld id="{6C528159-1B8D-AA4E-B029-EAC82009EB07}" type="slidenum">
              <a:rPr lang="en-US" smtClean="0"/>
              <a:t>47</a:t>
            </a:fld>
            <a:endParaRPr lang="en-US"/>
          </a:p>
        </p:txBody>
      </p:sp>
    </p:spTree>
    <p:extLst>
      <p:ext uri="{BB962C8B-B14F-4D97-AF65-F5344CB8AC3E}">
        <p14:creationId xmlns:p14="http://schemas.microsoft.com/office/powerpoint/2010/main" val="23764227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now that we know a little bit about Ambry is, lets take a look into why we started using TLA+ for Ambry.</a:t>
            </a:r>
          </a:p>
        </p:txBody>
      </p:sp>
      <p:sp>
        <p:nvSpPr>
          <p:cNvPr id="4" name="Slide Number Placeholder 3"/>
          <p:cNvSpPr>
            <a:spLocks noGrp="1"/>
          </p:cNvSpPr>
          <p:nvPr>
            <p:ph type="sldNum" sz="quarter" idx="5"/>
          </p:nvPr>
        </p:nvSpPr>
        <p:spPr/>
        <p:txBody>
          <a:bodyPr/>
          <a:lstStyle/>
          <a:p>
            <a:fld id="{6C528159-1B8D-AA4E-B029-EAC82009EB07}" type="slidenum">
              <a:rPr lang="en-US" smtClean="0"/>
              <a:t>48</a:t>
            </a:fld>
            <a:endParaRPr lang="en-US"/>
          </a:p>
        </p:txBody>
      </p:sp>
    </p:spTree>
    <p:extLst>
      <p:ext uri="{BB962C8B-B14F-4D97-AF65-F5344CB8AC3E}">
        <p14:creationId xmlns:p14="http://schemas.microsoft.com/office/powerpoint/2010/main" val="33540884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simple systems is complex. Turns out, keeping them simple, as they evolve, is harder.</a:t>
            </a:r>
          </a:p>
          <a:p>
            <a:endParaRPr lang="en-US">
              <a:ea typeface="Calibri"/>
              <a:cs typeface="Calibri"/>
            </a:endParaRPr>
          </a:p>
          <a:p>
            <a:r>
              <a:rPr lang="en-US" dirty="0"/>
              <a:t>Over the years, we have evolved Ambry multiple times since it was built, to add more features and optimization to it. </a:t>
            </a:r>
            <a:endParaRPr lang="en-US" dirty="0">
              <a:ea typeface="Calibri"/>
              <a:cs typeface="Calibri"/>
            </a:endParaRPr>
          </a:p>
          <a:p>
            <a:endParaRPr lang="en-US"/>
          </a:p>
          <a:p>
            <a:r>
              <a:rPr lang="en-US" dirty="0"/>
              <a:t>When thinking about and designing  all those changes, we have had similar problems like Zac mentioned earlier. Multiple brainstorming sessions, going through different corner cases, long documents trying to prove that everything will work in all the corner cases, and concerns around the complexity added to the system etc.</a:t>
            </a:r>
            <a:endParaRPr lang="en-US">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6C528159-1B8D-AA4E-B029-EAC82009EB07}" type="slidenum">
              <a:rPr lang="en-US" smtClean="0"/>
              <a:t>49</a:t>
            </a:fld>
            <a:endParaRPr lang="en-US"/>
          </a:p>
        </p:txBody>
      </p:sp>
    </p:spTree>
    <p:extLst>
      <p:ext uri="{BB962C8B-B14F-4D97-AF65-F5344CB8AC3E}">
        <p14:creationId xmlns:p14="http://schemas.microsoft.com/office/powerpoint/2010/main" val="2086244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Venice is a database that specializes in hosting derived data.  What is derived data exactly?  Well, we define derived data to mean data which has been processed, formatted, inferred, maybe tossed around a little, from other data sources. Some examples of this would be the output of batch processing jobs, stream processing jobs, or AI model training.  In fact, at LinkedIn our AI engineers get a lot of leverage out of Venice.  As an example a team may run a model training job once a day, or multiple times a day and this training will output a large dataset.  Venice is able to consume that data set and make it available for querying from online applications at low latency.</a:t>
            </a:r>
          </a:p>
        </p:txBody>
      </p:sp>
      <p:sp>
        <p:nvSpPr>
          <p:cNvPr id="4" name="Slide Number Placeholder 3"/>
          <p:cNvSpPr>
            <a:spLocks noGrp="1"/>
          </p:cNvSpPr>
          <p:nvPr>
            <p:ph type="sldNum" sz="quarter" idx="5"/>
          </p:nvPr>
        </p:nvSpPr>
        <p:spPr/>
        <p:txBody>
          <a:bodyPr/>
          <a:lstStyle/>
          <a:p>
            <a:fld id="{6C528159-1B8D-AA4E-B029-EAC82009EB07}" type="slidenum">
              <a:rPr lang="en-US" smtClean="0"/>
              <a:t>5</a:t>
            </a:fld>
            <a:endParaRPr lang="en-US"/>
          </a:p>
        </p:txBody>
      </p:sp>
    </p:spTree>
    <p:extLst>
      <p:ext uri="{BB962C8B-B14F-4D97-AF65-F5344CB8AC3E}">
        <p14:creationId xmlns:p14="http://schemas.microsoft.com/office/powerpoint/2010/main" val="7546511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Lets look at one such design problem that I faced in Ambry, that led me to explore TLA+</a:t>
            </a:r>
          </a:p>
          <a:p>
            <a:endParaRPr lang="en-US">
              <a:cs typeface="Calibri"/>
            </a:endParaRPr>
          </a:p>
          <a:p>
            <a:pPr>
              <a:lnSpc>
                <a:spcPct val="90000"/>
              </a:lnSpc>
              <a:spcBef>
                <a:spcPts val="1200"/>
              </a:spcBef>
              <a:spcAft>
                <a:spcPts val="1200"/>
              </a:spcAft>
            </a:pPr>
            <a:r>
              <a:rPr lang="en-US"/>
              <a:t>As we scaled Ambry's clusters, and new, high throughput use-cases onboarded to Ambry, last year, we realized that we needed to make Ambry's metadata operations more scalable and robust. Without going into too much details, in the interest of time, this needed enhancements to a lot of the core components of Ambry – Replication, Compaction, Frontend and Storage layer.</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C528159-1B8D-AA4E-B029-EAC82009EB07}" type="slidenum">
              <a:rPr lang="en-US" smtClean="0"/>
              <a:t>50</a:t>
            </a:fld>
            <a:endParaRPr lang="en-US"/>
          </a:p>
        </p:txBody>
      </p:sp>
    </p:spTree>
    <p:extLst>
      <p:ext uri="{BB962C8B-B14F-4D97-AF65-F5344CB8AC3E}">
        <p14:creationId xmlns:p14="http://schemas.microsoft.com/office/powerpoint/2010/main" val="33375123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we thought about the problem, and explored multiple designs, even after eliminating the ones that had high complexity and other dependencies, we ended up exploring 7 different </a:t>
            </a:r>
            <a:r>
              <a:rPr lang="en-US" dirty="0" err="1">
                <a:cs typeface="Calibri"/>
              </a:rPr>
              <a:t>deisgn</a:t>
            </a:r>
            <a:r>
              <a:rPr lang="en-US" dirty="0">
                <a:cs typeface="Calibri"/>
              </a:rPr>
              <a:t> choices. For each of them we reasoned about correctness and complexity and corner cases around a doc. There was at least one doc that was 30 pages long, and we had over 35 diagrams for the various </a:t>
            </a:r>
            <a:r>
              <a:rPr lang="en-US" dirty="0" err="1">
                <a:cs typeface="Calibri"/>
              </a:rPr>
              <a:t>deisngs</a:t>
            </a:r>
            <a:r>
              <a:rPr lang="en-US" dirty="0">
                <a:cs typeface="Calibri"/>
              </a:rPr>
              <a:t>, attempting to demonstrate the correctness and safety.</a:t>
            </a:r>
          </a:p>
          <a:p>
            <a:endParaRPr lang="en-US">
              <a:cs typeface="Calibri"/>
            </a:endParaRPr>
          </a:p>
          <a:p>
            <a:r>
              <a:rPr lang="en-US" dirty="0">
                <a:cs typeface="Calibri"/>
              </a:rPr>
              <a:t>We spent countless hours reasoning about the complexity, and thinking about corner cases. And while our final solution was pretty elegant and simple, it led to a multi-quarter implementation effort, and without building it first, there are no formal way to prove that it will indeed work and not lead to any safety violation of existing guarantees of the system.</a:t>
            </a:r>
          </a:p>
        </p:txBody>
      </p:sp>
      <p:sp>
        <p:nvSpPr>
          <p:cNvPr id="4" name="Slide Number Placeholder 3"/>
          <p:cNvSpPr>
            <a:spLocks noGrp="1"/>
          </p:cNvSpPr>
          <p:nvPr>
            <p:ph type="sldNum" sz="quarter" idx="5"/>
          </p:nvPr>
        </p:nvSpPr>
        <p:spPr/>
        <p:txBody>
          <a:bodyPr/>
          <a:lstStyle/>
          <a:p>
            <a:fld id="{6C528159-1B8D-AA4E-B029-EAC82009EB07}" type="slidenum">
              <a:rPr lang="en-US" smtClean="0"/>
              <a:t>51</a:t>
            </a:fld>
            <a:endParaRPr lang="en-US"/>
          </a:p>
        </p:txBody>
      </p:sp>
    </p:spTree>
    <p:extLst>
      <p:ext uri="{BB962C8B-B14F-4D97-AF65-F5344CB8AC3E}">
        <p14:creationId xmlns:p14="http://schemas.microsoft.com/office/powerpoint/2010/main" val="37839241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experience while designing metadata operations, we felt that there had to be a better way to validate the design.  While discussing about corner cases in a doc or in meetings is indeed invaluable, we felt that we needed to have a more scientific way to represent our design decisions, and to use that as a basis to talk about simplicity and validate corner cases. And there has to be an easy way to explore the entire state space of a design deterministically.</a:t>
            </a:r>
            <a:endParaRPr lang="en-US" dirty="0">
              <a:cs typeface="Calibri" panose="020F0502020204030204"/>
            </a:endParaRP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6C528159-1B8D-AA4E-B029-EAC82009EB07}" type="slidenum">
              <a:rPr lang="en-US" smtClean="0"/>
              <a:t>52</a:t>
            </a:fld>
            <a:endParaRPr lang="en-US"/>
          </a:p>
        </p:txBody>
      </p:sp>
    </p:spTree>
    <p:extLst>
      <p:ext uri="{BB962C8B-B14F-4D97-AF65-F5344CB8AC3E}">
        <p14:creationId xmlns:p14="http://schemas.microsoft.com/office/powerpoint/2010/main" val="32617864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brought us to TLA+.</a:t>
            </a:r>
          </a:p>
          <a:p>
            <a:r>
              <a:rPr lang="en-US" dirty="0"/>
              <a:t>The things I am going to talk about, in the next few mins, are much more modest than what Zac and Venice have achieved with TLA+, and it actually is inspired by the initial success that they have had with TLA+. Although Ambry is in very early stages of exploring formal methods, the motivations for the most part are very similar to Venice.</a:t>
            </a:r>
            <a:endParaRPr lang="en-US" dirty="0">
              <a:cs typeface="+mn-lt"/>
            </a:endParaRPr>
          </a:p>
        </p:txBody>
      </p:sp>
      <p:sp>
        <p:nvSpPr>
          <p:cNvPr id="4" name="Slide Number Placeholder 3"/>
          <p:cNvSpPr>
            <a:spLocks noGrp="1"/>
          </p:cNvSpPr>
          <p:nvPr>
            <p:ph type="sldNum" sz="quarter" idx="5"/>
          </p:nvPr>
        </p:nvSpPr>
        <p:spPr/>
        <p:txBody>
          <a:bodyPr/>
          <a:lstStyle/>
          <a:p>
            <a:fld id="{6C528159-1B8D-AA4E-B029-EAC82009EB07}" type="slidenum">
              <a:rPr lang="en-US" smtClean="0"/>
              <a:t>53</a:t>
            </a:fld>
            <a:endParaRPr lang="en-US"/>
          </a:p>
        </p:txBody>
      </p:sp>
    </p:spTree>
    <p:extLst>
      <p:ext uri="{BB962C8B-B14F-4D97-AF65-F5344CB8AC3E}">
        <p14:creationId xmlns:p14="http://schemas.microsoft.com/office/powerpoint/2010/main" val="21678751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200"/>
              </a:spcBef>
              <a:spcAft>
                <a:spcPts val="1200"/>
              </a:spcAft>
            </a:pPr>
            <a:r>
              <a:rPr lang="en-US">
                <a:cs typeface="Calibri"/>
              </a:rPr>
              <a:t>Lets look at how can TLA+ help with some of the concerns we just talked about to "keep it simple".</a:t>
            </a:r>
            <a:br>
              <a:rPr lang="en-US">
                <a:cs typeface="+mn-lt"/>
              </a:rPr>
            </a:br>
            <a:r>
              <a:rPr lang="en-US">
                <a:cs typeface="Calibri"/>
              </a:rPr>
              <a:t>Since I have explored it for enhancements in Ambry, I will just stick to refinements, and propose a two step solution – create a base spec to prove that a component works. And then </a:t>
            </a:r>
            <a:r>
              <a:rPr lang="en-US"/>
              <a:t>Create refinements on top of the base spec to reason about future enhancements.</a:t>
            </a:r>
          </a:p>
          <a:p>
            <a:endParaRPr lang="en-US">
              <a:cs typeface="Calibri"/>
            </a:endParaRPr>
          </a:p>
        </p:txBody>
      </p:sp>
      <p:sp>
        <p:nvSpPr>
          <p:cNvPr id="4" name="Slide Number Placeholder 3"/>
          <p:cNvSpPr>
            <a:spLocks noGrp="1"/>
          </p:cNvSpPr>
          <p:nvPr>
            <p:ph type="sldNum" sz="quarter" idx="5"/>
          </p:nvPr>
        </p:nvSpPr>
        <p:spPr/>
        <p:txBody>
          <a:bodyPr/>
          <a:lstStyle/>
          <a:p>
            <a:fld id="{6C528159-1B8D-AA4E-B029-EAC82009EB07}" type="slidenum">
              <a:rPr lang="en-US" smtClean="0"/>
              <a:t>54</a:t>
            </a:fld>
            <a:endParaRPr lang="en-US"/>
          </a:p>
        </p:txBody>
      </p:sp>
    </p:spTree>
    <p:extLst>
      <p:ext uri="{BB962C8B-B14F-4D97-AF65-F5344CB8AC3E}">
        <p14:creationId xmlns:p14="http://schemas.microsoft.com/office/powerpoint/2010/main" val="36217820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interest of time, I will just talk about the first problem that I explored TLA+ for, and which can illustrate everything that I have talked about.</a:t>
            </a:r>
          </a:p>
          <a:p>
            <a:endParaRPr lang="en-US">
              <a:ea typeface="Calibri"/>
              <a:cs typeface="Calibri"/>
            </a:endParaRPr>
          </a:p>
          <a:p>
            <a:r>
              <a:rPr lang="en-US" dirty="0"/>
              <a:t>What I am going to show you is that how I was able to create a base spec for one of the components, and then create a small quick refinement on top of it for a new feature enhancement, to demonstrate not only that the new feature meets its own correctness guarantees, but also that exiting guarantees are not violated.</a:t>
            </a:r>
            <a:endParaRPr lang="en-US" dirty="0">
              <a:ea typeface="Calibri"/>
              <a:cs typeface="Calibri"/>
            </a:endParaRPr>
          </a:p>
          <a:p>
            <a:endParaRPr lang="en-US">
              <a:cs typeface="+mn-lt"/>
            </a:endParaRPr>
          </a:p>
          <a:p>
            <a:r>
              <a:rPr lang="en-US" dirty="0">
                <a:cs typeface="+mn-lt"/>
              </a:rPr>
              <a:t>When we were thinking about efficient metadata operations, one of the things that we did want to explore later, was to enhance the </a:t>
            </a:r>
            <a:r>
              <a:rPr lang="en-US" dirty="0" err="1">
                <a:cs typeface="+mn-lt"/>
              </a:rPr>
              <a:t>ttl</a:t>
            </a:r>
            <a:r>
              <a:rPr lang="en-US" dirty="0">
                <a:cs typeface="+mn-lt"/>
              </a:rPr>
              <a:t> update API in Ambry. As I showed earlier, currently </a:t>
            </a:r>
            <a:r>
              <a:rPr lang="en-US" dirty="0" err="1">
                <a:cs typeface="+mn-lt"/>
              </a:rPr>
              <a:t>ttl</a:t>
            </a:r>
            <a:r>
              <a:rPr lang="en-US" dirty="0">
                <a:cs typeface="+mn-lt"/>
              </a:rPr>
              <a:t> update can only make a blob permanent. We wanted to explore enhancement of the </a:t>
            </a:r>
            <a:r>
              <a:rPr lang="en-US" dirty="0" err="1">
                <a:cs typeface="+mn-lt"/>
              </a:rPr>
              <a:t>ttl</a:t>
            </a:r>
            <a:r>
              <a:rPr lang="en-US" dirty="0">
                <a:cs typeface="+mn-lt"/>
              </a:rPr>
              <a:t> update API</a:t>
            </a:r>
            <a:endParaRPr lang="en-US" dirty="0">
              <a:ea typeface="Calibri"/>
              <a:cs typeface="+mn-lt"/>
            </a:endParaRPr>
          </a:p>
          <a:p>
            <a:endParaRPr lang="en-US">
              <a:cs typeface="+mn-lt"/>
            </a:endParaRPr>
          </a:p>
          <a:p>
            <a:r>
              <a:rPr lang="en-US" dirty="0"/>
              <a:t>Note that there are more nuances for it to work end to end. But For the purpose of this talk, I want to claim that there is a way to reason about all those nuances, and we will just focus on conflict handling during replication.</a:t>
            </a:r>
            <a:br>
              <a:rPr lang="en-US" dirty="0">
                <a:cs typeface="+mn-lt"/>
              </a:rPr>
            </a:br>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6C528159-1B8D-AA4E-B029-EAC82009EB07}" type="slidenum">
              <a:rPr lang="en-US" smtClean="0"/>
              <a:t>55</a:t>
            </a:fld>
            <a:endParaRPr lang="en-US"/>
          </a:p>
        </p:txBody>
      </p:sp>
    </p:spTree>
    <p:extLst>
      <p:ext uri="{BB962C8B-B14F-4D97-AF65-F5344CB8AC3E}">
        <p14:creationId xmlns:p14="http://schemas.microsoft.com/office/powerpoint/2010/main" val="25483080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Here are the new requirements on replication that we identified due to the enhance to the </a:t>
            </a:r>
            <a:r>
              <a:rPr lang="en-US" dirty="0" err="1">
                <a:ea typeface="Calibri"/>
                <a:cs typeface="Calibri"/>
              </a:rPr>
              <a:t>ttl</a:t>
            </a:r>
            <a:r>
              <a:rPr lang="en-US" dirty="0">
                <a:ea typeface="Calibri"/>
                <a:cs typeface="Calibri"/>
              </a:rPr>
              <a:t> update API. </a:t>
            </a:r>
            <a:endParaRPr lang="en-US" dirty="0">
              <a:cs typeface="Calibri"/>
            </a:endParaRPr>
          </a:p>
        </p:txBody>
      </p:sp>
      <p:sp>
        <p:nvSpPr>
          <p:cNvPr id="4" name="Slide Number Placeholder 3"/>
          <p:cNvSpPr>
            <a:spLocks noGrp="1"/>
          </p:cNvSpPr>
          <p:nvPr>
            <p:ph type="sldNum" sz="quarter" idx="5"/>
          </p:nvPr>
        </p:nvSpPr>
        <p:spPr/>
        <p:txBody>
          <a:bodyPr/>
          <a:lstStyle/>
          <a:p>
            <a:fld id="{6C528159-1B8D-AA4E-B029-EAC82009EB07}" type="slidenum">
              <a:rPr lang="en-US" smtClean="0"/>
              <a:t>56</a:t>
            </a:fld>
            <a:endParaRPr lang="en-US"/>
          </a:p>
        </p:txBody>
      </p:sp>
    </p:spTree>
    <p:extLst>
      <p:ext uri="{BB962C8B-B14F-4D97-AF65-F5344CB8AC3E}">
        <p14:creationId xmlns:p14="http://schemas.microsoft.com/office/powerpoint/2010/main" val="16428157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mn-lt"/>
              </a:rPr>
              <a:t>Using our template from the last slide, we have two steps – 1. create a base spec to prove that replication works and it meets proper safety and eventual consistency guarantees – 2 create refinements on top of the base spec to reason about future enhancements – that they meet the new correctness guarantees and don't violate any of the existing guarantees.</a:t>
            </a:r>
          </a:p>
        </p:txBody>
      </p:sp>
      <p:sp>
        <p:nvSpPr>
          <p:cNvPr id="4" name="Slide Number Placeholder 3"/>
          <p:cNvSpPr>
            <a:spLocks noGrp="1"/>
          </p:cNvSpPr>
          <p:nvPr>
            <p:ph type="sldNum" sz="quarter" idx="5"/>
          </p:nvPr>
        </p:nvSpPr>
        <p:spPr/>
        <p:txBody>
          <a:bodyPr/>
          <a:lstStyle/>
          <a:p>
            <a:fld id="{6C528159-1B8D-AA4E-B029-EAC82009EB07}" type="slidenum">
              <a:rPr lang="en-US" smtClean="0"/>
              <a:t>57</a:t>
            </a:fld>
            <a:endParaRPr lang="en-US"/>
          </a:p>
        </p:txBody>
      </p:sp>
    </p:spTree>
    <p:extLst>
      <p:ext uri="{BB962C8B-B14F-4D97-AF65-F5344CB8AC3E}">
        <p14:creationId xmlns:p14="http://schemas.microsoft.com/office/powerpoint/2010/main" val="23622570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So as a step 1 we created </a:t>
            </a:r>
            <a:r>
              <a:rPr lang="en-US" dirty="0"/>
              <a:t>a base spec to prove that replication works.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6C528159-1B8D-AA4E-B029-EAC82009EB07}" type="slidenum">
              <a:rPr lang="en-US" smtClean="0"/>
              <a:t>58</a:t>
            </a:fld>
            <a:endParaRPr lang="en-US"/>
          </a:p>
        </p:txBody>
      </p:sp>
    </p:spTree>
    <p:extLst>
      <p:ext uri="{BB962C8B-B14F-4D97-AF65-F5344CB8AC3E}">
        <p14:creationId xmlns:p14="http://schemas.microsoft.com/office/powerpoint/2010/main" val="26816414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 am the good TLA+ spec writer that Zac referred to and I do eat my broccoli.</a:t>
            </a:r>
          </a:p>
          <a:p>
            <a:r>
              <a:rPr lang="en-US" dirty="0">
                <a:ea typeface="Calibri"/>
                <a:cs typeface="Calibri"/>
              </a:rPr>
              <a:t>So we started with defining the state spec for replication. There are three main states – the replica log where </a:t>
            </a:r>
            <a:r>
              <a:rPr lang="en-US" dirty="0" err="1">
                <a:ea typeface="Calibri"/>
                <a:cs typeface="Calibri"/>
              </a:rPr>
              <a:t>eacc</a:t>
            </a:r>
            <a:r>
              <a:rPr lang="en-US" dirty="0">
                <a:ea typeface="Calibri"/>
                <a:cs typeface="Calibri"/>
              </a:rPr>
              <a:t> operation is appended, the replica token that each replica maintains against all its peers to track progress, and the state of the replica.</a:t>
            </a:r>
          </a:p>
        </p:txBody>
      </p:sp>
      <p:sp>
        <p:nvSpPr>
          <p:cNvPr id="4" name="Slide Number Placeholder 3"/>
          <p:cNvSpPr>
            <a:spLocks noGrp="1"/>
          </p:cNvSpPr>
          <p:nvPr>
            <p:ph type="sldNum" sz="quarter" idx="5"/>
          </p:nvPr>
        </p:nvSpPr>
        <p:spPr/>
        <p:txBody>
          <a:bodyPr/>
          <a:lstStyle/>
          <a:p>
            <a:fld id="{6C528159-1B8D-AA4E-B029-EAC82009EB07}" type="slidenum">
              <a:rPr lang="en-US" smtClean="0"/>
              <a:t>59</a:t>
            </a:fld>
            <a:endParaRPr lang="en-US"/>
          </a:p>
        </p:txBody>
      </p:sp>
    </p:spTree>
    <p:extLst>
      <p:ext uri="{BB962C8B-B14F-4D97-AF65-F5344CB8AC3E}">
        <p14:creationId xmlns:p14="http://schemas.microsoft.com/office/powerpoint/2010/main" val="4089445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 explore the topic of derived data a bit more concretely here we can see examples of primary data vs. Derived data at LinkedIn.  A member profile is an example of primary data.  It's data which is generated from a primary source.  In the case here, our primary source is... You! That's right, you! Proud LinkedIn members! (hopefully)  And the data direct from this source would be your profile.  As you add things to your profile and interact with the site, and as other members in your network provide updates and interact with the site, we stream those updates into our Hadoop Grid.  From there, we'll train models and compute input features and at least once a day (sometimes more) we'll build our derived data set.  In the case shown on the slide here, that derived data set is powering a LinkedIn feature called, "People You May Know", which is a feature that drives LinkedIn growth and member engagement.</a:t>
            </a:r>
          </a:p>
        </p:txBody>
      </p:sp>
      <p:sp>
        <p:nvSpPr>
          <p:cNvPr id="4" name="Slide Number Placeholder 3"/>
          <p:cNvSpPr>
            <a:spLocks noGrp="1"/>
          </p:cNvSpPr>
          <p:nvPr>
            <p:ph type="sldNum" sz="quarter" idx="5"/>
          </p:nvPr>
        </p:nvSpPr>
        <p:spPr/>
        <p:txBody>
          <a:bodyPr/>
          <a:lstStyle/>
          <a:p>
            <a:fld id="{6C528159-1B8D-AA4E-B029-EAC82009EB07}" type="slidenum">
              <a:rPr lang="en-US" smtClean="0"/>
              <a:t>6</a:t>
            </a:fld>
            <a:endParaRPr lang="en-US"/>
          </a:p>
        </p:txBody>
      </p:sp>
    </p:spTree>
    <p:extLst>
      <p:ext uri="{BB962C8B-B14F-4D97-AF65-F5344CB8AC3E}">
        <p14:creationId xmlns:p14="http://schemas.microsoft.com/office/powerpoint/2010/main" val="29686914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panose="020F0502020204030204"/>
            </a:endParaRPr>
          </a:p>
        </p:txBody>
      </p:sp>
      <p:sp>
        <p:nvSpPr>
          <p:cNvPr id="4" name="Slide Number Placeholder 3"/>
          <p:cNvSpPr>
            <a:spLocks noGrp="1"/>
          </p:cNvSpPr>
          <p:nvPr>
            <p:ph type="sldNum" sz="quarter" idx="5"/>
          </p:nvPr>
        </p:nvSpPr>
        <p:spPr/>
        <p:txBody>
          <a:bodyPr/>
          <a:lstStyle/>
          <a:p>
            <a:fld id="{6C528159-1B8D-AA4E-B029-EAC82009EB07}" type="slidenum">
              <a:rPr lang="en-US" smtClean="0"/>
              <a:t>60</a:t>
            </a:fld>
            <a:endParaRPr lang="en-US"/>
          </a:p>
        </p:txBody>
      </p:sp>
    </p:spTree>
    <p:extLst>
      <p:ext uri="{BB962C8B-B14F-4D97-AF65-F5344CB8AC3E}">
        <p14:creationId xmlns:p14="http://schemas.microsoft.com/office/powerpoint/2010/main" val="22979817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Each replica can in one of the multiple states, but it can take writes only for Leader and Standby states.</a:t>
            </a:r>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61</a:t>
            </a:fld>
            <a:endParaRPr lang="en-US"/>
          </a:p>
        </p:txBody>
      </p:sp>
    </p:spTree>
    <p:extLst>
      <p:ext uri="{BB962C8B-B14F-4D97-AF65-F5344CB8AC3E}">
        <p14:creationId xmlns:p14="http://schemas.microsoft.com/office/powerpoint/2010/main" val="23987706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replicas should support three operations that can change their state. </a:t>
            </a:r>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62</a:t>
            </a:fld>
            <a:endParaRPr lang="en-US"/>
          </a:p>
        </p:txBody>
      </p:sp>
    </p:spTree>
    <p:extLst>
      <p:ext uri="{BB962C8B-B14F-4D97-AF65-F5344CB8AC3E}">
        <p14:creationId xmlns:p14="http://schemas.microsoft.com/office/powerpoint/2010/main" val="11048043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For each of these operations, there is a condition in the spec to check if the operation can be accepted by the replica. For example, for Put the check is to ensure that replica is up and it doesn't already have the blob.</a:t>
            </a:r>
          </a:p>
        </p:txBody>
      </p:sp>
      <p:sp>
        <p:nvSpPr>
          <p:cNvPr id="4" name="Slide Number Placeholder 3"/>
          <p:cNvSpPr>
            <a:spLocks noGrp="1"/>
          </p:cNvSpPr>
          <p:nvPr>
            <p:ph type="sldNum" sz="quarter" idx="5"/>
          </p:nvPr>
        </p:nvSpPr>
        <p:spPr/>
        <p:txBody>
          <a:bodyPr/>
          <a:lstStyle/>
          <a:p>
            <a:fld id="{6C528159-1B8D-AA4E-B029-EAC82009EB07}" type="slidenum">
              <a:rPr lang="en-US" smtClean="0"/>
              <a:t>63</a:t>
            </a:fld>
            <a:endParaRPr lang="en-US"/>
          </a:p>
        </p:txBody>
      </p:sp>
    </p:spTree>
    <p:extLst>
      <p:ext uri="{BB962C8B-B14F-4D97-AF65-F5344CB8AC3E}">
        <p14:creationId xmlns:p14="http://schemas.microsoft.com/office/powerpoint/2010/main" val="19570733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delete the check is that replica is up and has the blob.</a:t>
            </a:r>
          </a:p>
        </p:txBody>
      </p:sp>
      <p:sp>
        <p:nvSpPr>
          <p:cNvPr id="4" name="Slide Number Placeholder 3"/>
          <p:cNvSpPr>
            <a:spLocks noGrp="1"/>
          </p:cNvSpPr>
          <p:nvPr>
            <p:ph type="sldNum" sz="quarter" idx="5"/>
          </p:nvPr>
        </p:nvSpPr>
        <p:spPr/>
        <p:txBody>
          <a:bodyPr/>
          <a:lstStyle/>
          <a:p>
            <a:fld id="{6C528159-1B8D-AA4E-B029-EAC82009EB07}" type="slidenum">
              <a:rPr lang="en-US" smtClean="0"/>
              <a:t>64</a:t>
            </a:fld>
            <a:endParaRPr lang="en-US"/>
          </a:p>
        </p:txBody>
      </p:sp>
    </p:spTree>
    <p:extLst>
      <p:ext uri="{BB962C8B-B14F-4D97-AF65-F5344CB8AC3E}">
        <p14:creationId xmlns:p14="http://schemas.microsoft.com/office/powerpoint/2010/main" val="16686488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for TTL update the check is that replica is up and has the blob and the blob is not already delete.</a:t>
            </a:r>
          </a:p>
          <a:p>
            <a:endParaRPr lang="en-US" dirty="0">
              <a:cs typeface="Calibri"/>
            </a:endParaRPr>
          </a:p>
        </p:txBody>
      </p:sp>
      <p:sp>
        <p:nvSpPr>
          <p:cNvPr id="4" name="Slide Number Placeholder 3"/>
          <p:cNvSpPr>
            <a:spLocks noGrp="1"/>
          </p:cNvSpPr>
          <p:nvPr>
            <p:ph type="sldNum" sz="quarter" idx="5"/>
          </p:nvPr>
        </p:nvSpPr>
        <p:spPr/>
        <p:txBody>
          <a:bodyPr/>
          <a:lstStyle/>
          <a:p>
            <a:fld id="{6C528159-1B8D-AA4E-B029-EAC82009EB07}" type="slidenum">
              <a:rPr lang="en-US" smtClean="0"/>
              <a:t>65</a:t>
            </a:fld>
            <a:endParaRPr lang="en-US"/>
          </a:p>
        </p:txBody>
      </p:sp>
    </p:spTree>
    <p:extLst>
      <p:ext uri="{BB962C8B-B14F-4D97-AF65-F5344CB8AC3E}">
        <p14:creationId xmlns:p14="http://schemas.microsoft.com/office/powerpoint/2010/main" val="22049693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also defined state transitions due to replication. Each replica makes progress with asynchronous replication, by pulling data from its peers.</a:t>
            </a:r>
          </a:p>
        </p:txBody>
      </p:sp>
      <p:sp>
        <p:nvSpPr>
          <p:cNvPr id="4" name="Slide Number Placeholder 3"/>
          <p:cNvSpPr>
            <a:spLocks noGrp="1"/>
          </p:cNvSpPr>
          <p:nvPr>
            <p:ph type="sldNum" sz="quarter" idx="5"/>
          </p:nvPr>
        </p:nvSpPr>
        <p:spPr/>
        <p:txBody>
          <a:bodyPr/>
          <a:lstStyle/>
          <a:p>
            <a:fld id="{6C528159-1B8D-AA4E-B029-EAC82009EB07}" type="slidenum">
              <a:rPr lang="en-US" smtClean="0"/>
              <a:t>66</a:t>
            </a:fld>
            <a:endParaRPr lang="en-US"/>
          </a:p>
        </p:txBody>
      </p:sp>
    </p:spTree>
    <p:extLst>
      <p:ext uri="{BB962C8B-B14F-4D97-AF65-F5344CB8AC3E}">
        <p14:creationId xmlns:p14="http://schemas.microsoft.com/office/powerpoint/2010/main" val="4719608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C528159-1B8D-AA4E-B029-EAC82009EB07}" type="slidenum">
              <a:rPr lang="en-US" smtClean="0"/>
              <a:t>67</a:t>
            </a:fld>
            <a:endParaRPr lang="en-US"/>
          </a:p>
        </p:txBody>
      </p:sp>
    </p:spTree>
    <p:extLst>
      <p:ext uri="{BB962C8B-B14F-4D97-AF65-F5344CB8AC3E}">
        <p14:creationId xmlns:p14="http://schemas.microsoft.com/office/powerpoint/2010/main" val="36419110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Finally we defined some safety checks to ensure that after each state </a:t>
            </a:r>
            <a:r>
              <a:rPr lang="en-US" dirty="0" err="1">
                <a:cs typeface="Calibri"/>
              </a:rPr>
              <a:t>transtion</a:t>
            </a:r>
            <a:r>
              <a:rPr lang="en-US" dirty="0">
                <a:cs typeface="Calibri"/>
              </a:rPr>
              <a:t>, the safety conditions are not violated. A couple of them are shown here.</a:t>
            </a:r>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68</a:t>
            </a:fld>
            <a:endParaRPr lang="en-US"/>
          </a:p>
        </p:txBody>
      </p:sp>
    </p:spTree>
    <p:extLst>
      <p:ext uri="{BB962C8B-B14F-4D97-AF65-F5344CB8AC3E}">
        <p14:creationId xmlns:p14="http://schemas.microsoft.com/office/powerpoint/2010/main" val="40791419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that the we have the TLA+ spec for replication in place, let me show you how simple it was to enhance it to support the </a:t>
            </a:r>
            <a:r>
              <a:rPr lang="en-US" err="1">
                <a:cs typeface="Calibri"/>
              </a:rPr>
              <a:t>enchanced</a:t>
            </a:r>
            <a:r>
              <a:rPr lang="en-US" dirty="0">
                <a:cs typeface="Calibri"/>
              </a:rPr>
              <a:t> TTL update API</a:t>
            </a:r>
          </a:p>
          <a:p>
            <a:r>
              <a:rPr lang="en-US" dirty="0">
                <a:cs typeface="Calibri"/>
              </a:rPr>
              <a:t>We already looked at the requirement earlier.</a:t>
            </a:r>
          </a:p>
        </p:txBody>
      </p:sp>
      <p:sp>
        <p:nvSpPr>
          <p:cNvPr id="4" name="Slide Number Placeholder 3"/>
          <p:cNvSpPr>
            <a:spLocks noGrp="1"/>
          </p:cNvSpPr>
          <p:nvPr>
            <p:ph type="sldNum" sz="quarter" idx="5"/>
          </p:nvPr>
        </p:nvSpPr>
        <p:spPr/>
        <p:txBody>
          <a:bodyPr/>
          <a:lstStyle/>
          <a:p>
            <a:fld id="{6C528159-1B8D-AA4E-B029-EAC82009EB07}" type="slidenum">
              <a:rPr lang="en-US" smtClean="0"/>
              <a:t>70</a:t>
            </a:fld>
            <a:endParaRPr lang="en-US"/>
          </a:p>
        </p:txBody>
      </p:sp>
    </p:spTree>
    <p:extLst>
      <p:ext uri="{BB962C8B-B14F-4D97-AF65-F5344CB8AC3E}">
        <p14:creationId xmlns:p14="http://schemas.microsoft.com/office/powerpoint/2010/main" val="30353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at over 2k production stores, Venice powers many products at LinkedIn along with people you may know, like term and title standardization, search verticals and even some security edge services.  We target a p99 SLA of single digit </a:t>
            </a:r>
            <a:r>
              <a:rPr lang="en-US" err="1"/>
              <a:t>ms</a:t>
            </a:r>
            <a:r>
              <a:rPr lang="en-US"/>
              <a:t> for single key lookups and for some instantiations of Venice which leverage low latency clients we are targeting a p99 that is sub </a:t>
            </a:r>
            <a:r>
              <a:rPr lang="en-US" err="1"/>
              <a:t>ms.</a:t>
            </a:r>
            <a:endParaRPr lang="en-US"/>
          </a:p>
          <a:p>
            <a:endParaRPr lang="en-US"/>
          </a:p>
          <a:p>
            <a:r>
              <a:rPr lang="en-US"/>
              <a:t>We proudly open sourced Venice live at strange loop and have been building a community of users and contributors ever since.</a:t>
            </a:r>
            <a:endParaRPr lang="en-US">
              <a:cs typeface="Calibri"/>
            </a:endParaRPr>
          </a:p>
        </p:txBody>
      </p:sp>
      <p:sp>
        <p:nvSpPr>
          <p:cNvPr id="4" name="Slide Number Placeholder 3"/>
          <p:cNvSpPr>
            <a:spLocks noGrp="1"/>
          </p:cNvSpPr>
          <p:nvPr>
            <p:ph type="sldNum" sz="quarter" idx="5"/>
          </p:nvPr>
        </p:nvSpPr>
        <p:spPr/>
        <p:txBody>
          <a:bodyPr/>
          <a:lstStyle/>
          <a:p>
            <a:fld id="{6C528159-1B8D-AA4E-B029-EAC82009EB07}" type="slidenum">
              <a:rPr lang="en-US" smtClean="0"/>
              <a:t>7</a:t>
            </a:fld>
            <a:endParaRPr lang="en-US"/>
          </a:p>
        </p:txBody>
      </p:sp>
    </p:spTree>
    <p:extLst>
      <p:ext uri="{BB962C8B-B14F-4D97-AF65-F5344CB8AC3E}">
        <p14:creationId xmlns:p14="http://schemas.microsoft.com/office/powerpoint/2010/main" val="40805551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order to meet this requirement all we needed to do was to update the check for </a:t>
            </a:r>
            <a:r>
              <a:rPr lang="en-US" dirty="0" err="1">
                <a:cs typeface="Calibri"/>
              </a:rPr>
              <a:t>ttlUpdate</a:t>
            </a:r>
            <a:r>
              <a:rPr lang="en-US" dirty="0">
                <a:cs typeface="Calibri"/>
              </a:rPr>
              <a:t> operation in the spec, and add a new check that says TTL can be updated to the new value only if the replica didn’t have </a:t>
            </a:r>
            <a:r>
              <a:rPr lang="en-US" dirty="0" err="1">
                <a:cs typeface="Calibri"/>
              </a:rPr>
              <a:t>ttl</a:t>
            </a:r>
            <a:r>
              <a:rPr lang="en-US" dirty="0">
                <a:cs typeface="Calibri"/>
              </a:rPr>
              <a:t> message with a larger TTL value.</a:t>
            </a:r>
          </a:p>
        </p:txBody>
      </p:sp>
      <p:sp>
        <p:nvSpPr>
          <p:cNvPr id="4" name="Slide Number Placeholder 3"/>
          <p:cNvSpPr>
            <a:spLocks noGrp="1"/>
          </p:cNvSpPr>
          <p:nvPr>
            <p:ph type="sldNum" sz="quarter" idx="5"/>
          </p:nvPr>
        </p:nvSpPr>
        <p:spPr/>
        <p:txBody>
          <a:bodyPr/>
          <a:lstStyle/>
          <a:p>
            <a:fld id="{6C528159-1B8D-AA4E-B029-EAC82009EB07}" type="slidenum">
              <a:rPr lang="en-US" smtClean="0"/>
              <a:t>71</a:t>
            </a:fld>
            <a:endParaRPr lang="en-US"/>
          </a:p>
        </p:txBody>
      </p:sp>
    </p:spTree>
    <p:extLst>
      <p:ext uri="{BB962C8B-B14F-4D97-AF65-F5344CB8AC3E}">
        <p14:creationId xmlns:p14="http://schemas.microsoft.com/office/powerpoint/2010/main" val="22735153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And we added another safety check to ensure that for each blob, the latest </a:t>
            </a:r>
            <a:r>
              <a:rPr lang="en-US" err="1">
                <a:cs typeface="Calibri"/>
              </a:rPr>
              <a:t>ttl</a:t>
            </a:r>
            <a:r>
              <a:rPr lang="en-US" dirty="0">
                <a:cs typeface="Calibri"/>
              </a:rPr>
              <a:t> </a:t>
            </a:r>
            <a:r>
              <a:rPr lang="en-US" err="1">
                <a:cs typeface="Calibri"/>
              </a:rPr>
              <a:t>udpate</a:t>
            </a:r>
            <a:r>
              <a:rPr lang="en-US" dirty="0">
                <a:cs typeface="Calibri"/>
              </a:rPr>
              <a:t> has the highest value.</a:t>
            </a:r>
          </a:p>
          <a:p>
            <a:endParaRPr lang="en-US" dirty="0">
              <a:cs typeface="Calibri"/>
            </a:endParaRPr>
          </a:p>
          <a:p>
            <a:r>
              <a:rPr lang="en-US" dirty="0">
                <a:cs typeface="Calibri"/>
              </a:rPr>
              <a:t>That’s all, these were the only changes needed to show that the new API can meet its requirements without </a:t>
            </a:r>
            <a:r>
              <a:rPr lang="en-US" dirty="0" err="1">
                <a:cs typeface="Calibri"/>
              </a:rPr>
              <a:t>voilating</a:t>
            </a:r>
            <a:r>
              <a:rPr lang="en-US" dirty="0">
                <a:cs typeface="Calibri"/>
              </a:rPr>
              <a:t> any of the existing guarantees.</a:t>
            </a:r>
          </a:p>
        </p:txBody>
      </p:sp>
      <p:sp>
        <p:nvSpPr>
          <p:cNvPr id="4" name="Slide Number Placeholder 3"/>
          <p:cNvSpPr>
            <a:spLocks noGrp="1"/>
          </p:cNvSpPr>
          <p:nvPr>
            <p:ph type="sldNum" sz="quarter" idx="5"/>
          </p:nvPr>
        </p:nvSpPr>
        <p:spPr/>
        <p:txBody>
          <a:bodyPr/>
          <a:lstStyle/>
          <a:p>
            <a:fld id="{6C528159-1B8D-AA4E-B029-EAC82009EB07}" type="slidenum">
              <a:rPr lang="en-US" smtClean="0"/>
              <a:t>72</a:t>
            </a:fld>
            <a:endParaRPr lang="en-US"/>
          </a:p>
        </p:txBody>
      </p:sp>
    </p:spTree>
    <p:extLst>
      <p:ext uri="{BB962C8B-B14F-4D97-AF65-F5344CB8AC3E}">
        <p14:creationId xmlns:p14="http://schemas.microsoft.com/office/powerpoint/2010/main" val="8967689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That’s all I had for you today. We obviously have a lot of work left to do in terms of writing the spec for all the components and tying them together.</a:t>
            </a:r>
          </a:p>
        </p:txBody>
      </p:sp>
      <p:sp>
        <p:nvSpPr>
          <p:cNvPr id="4" name="Slide Number Placeholder 3"/>
          <p:cNvSpPr>
            <a:spLocks noGrp="1"/>
          </p:cNvSpPr>
          <p:nvPr>
            <p:ph type="sldNum" sz="quarter" idx="5"/>
          </p:nvPr>
        </p:nvSpPr>
        <p:spPr/>
        <p:txBody>
          <a:bodyPr/>
          <a:lstStyle/>
          <a:p>
            <a:fld id="{6C528159-1B8D-AA4E-B029-EAC82009EB07}" type="slidenum">
              <a:rPr lang="en-US" smtClean="0"/>
              <a:t>73</a:t>
            </a:fld>
            <a:endParaRPr lang="en-US"/>
          </a:p>
        </p:txBody>
      </p:sp>
    </p:spTree>
    <p:extLst>
      <p:ext uri="{BB962C8B-B14F-4D97-AF65-F5344CB8AC3E}">
        <p14:creationId xmlns:p14="http://schemas.microsoft.com/office/powerpoint/2010/main" val="3450413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 with that, I'd like to now open us up to questions!</a:t>
            </a:r>
            <a:endParaRPr lang="en-US" b="0" i="0">
              <a:solidFill>
                <a:srgbClr val="1D1C1D"/>
              </a:solidFill>
              <a:effectLst/>
              <a:latin typeface="Slack-Lato"/>
            </a:endParaRPr>
          </a:p>
          <a:p>
            <a:pPr algn="l">
              <a:buFont typeface="+mj-lt"/>
              <a:buAutoNum type="arabicPeriod"/>
            </a:pPr>
            <a:endParaRPr lang="en-US" b="0" i="0">
              <a:solidFill>
                <a:srgbClr val="000000"/>
              </a:solidFill>
              <a:effectLst/>
              <a:latin typeface="Calibri" panose="020F050202020403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6C528159-1B8D-AA4E-B029-EAC82009EB07}" type="slidenum">
              <a:rPr lang="en-US" smtClean="0"/>
              <a:t>74</a:t>
            </a:fld>
            <a:endParaRPr lang="en-US"/>
          </a:p>
        </p:txBody>
      </p:sp>
    </p:spTree>
    <p:extLst>
      <p:ext uri="{BB962C8B-B14F-4D97-AF65-F5344CB8AC3E}">
        <p14:creationId xmlns:p14="http://schemas.microsoft.com/office/powerpoint/2010/main" val="26480272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Thanks!</a:t>
            </a:r>
          </a:p>
        </p:txBody>
      </p:sp>
      <p:sp>
        <p:nvSpPr>
          <p:cNvPr id="4" name="Slide Number Placeholder 3"/>
          <p:cNvSpPr>
            <a:spLocks noGrp="1"/>
          </p:cNvSpPr>
          <p:nvPr>
            <p:ph type="sldNum" sz="quarter" idx="5"/>
          </p:nvPr>
        </p:nvSpPr>
        <p:spPr/>
        <p:txBody>
          <a:bodyPr/>
          <a:lstStyle/>
          <a:p>
            <a:fld id="{6C528159-1B8D-AA4E-B029-EAC82009EB07}" type="slidenum">
              <a:rPr lang="en-US" smtClean="0"/>
              <a:t>75</a:t>
            </a:fld>
            <a:endParaRPr lang="en-US"/>
          </a:p>
        </p:txBody>
      </p:sp>
    </p:spTree>
    <p:extLst>
      <p:ext uri="{BB962C8B-B14F-4D97-AF65-F5344CB8AC3E}">
        <p14:creationId xmlns:p14="http://schemas.microsoft.com/office/powerpoint/2010/main" val="187279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 now that we know what Venice is, let's get to why we're all here.  How are we using TLA+ in Venice?</a:t>
            </a:r>
            <a:endParaRPr lang="en-US"/>
          </a:p>
        </p:txBody>
      </p:sp>
      <p:sp>
        <p:nvSpPr>
          <p:cNvPr id="4" name="Slide Number Placeholder 3"/>
          <p:cNvSpPr>
            <a:spLocks noGrp="1"/>
          </p:cNvSpPr>
          <p:nvPr>
            <p:ph type="sldNum" sz="quarter" idx="5"/>
          </p:nvPr>
        </p:nvSpPr>
        <p:spPr/>
        <p:txBody>
          <a:bodyPr/>
          <a:lstStyle/>
          <a:p>
            <a:fld id="{6C528159-1B8D-AA4E-B029-EAC82009EB07}" type="slidenum">
              <a:rPr lang="en-US" smtClean="0"/>
              <a:t>8</a:t>
            </a:fld>
            <a:endParaRPr lang="en-US"/>
          </a:p>
        </p:txBody>
      </p:sp>
    </p:spTree>
    <p:extLst>
      <p:ext uri="{BB962C8B-B14F-4D97-AF65-F5344CB8AC3E}">
        <p14:creationId xmlns:p14="http://schemas.microsoft.com/office/powerpoint/2010/main" val="894782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 make this discussion a little less abstract, let's look at Venice's architecture.  This diagram represents what Venice internally looks like within a single data center.  The upper services represent the client libraries and services involved in the Venice online read path, and the lower rectangle here represents the Venice cluster control plane.  As you can see, data is published and moved around within Venice by producing data into Kafka.  A popular pub/sub broker in the industry which was developed at LinkedIn.</a:t>
            </a:r>
          </a:p>
        </p:txBody>
      </p:sp>
      <p:sp>
        <p:nvSpPr>
          <p:cNvPr id="4" name="Slide Number Placeholder 3"/>
          <p:cNvSpPr>
            <a:spLocks noGrp="1"/>
          </p:cNvSpPr>
          <p:nvPr>
            <p:ph type="sldNum" sz="quarter" idx="5"/>
          </p:nvPr>
        </p:nvSpPr>
        <p:spPr/>
        <p:txBody>
          <a:bodyPr/>
          <a:lstStyle/>
          <a:p>
            <a:fld id="{6C528159-1B8D-AA4E-B029-EAC82009EB07}" type="slidenum">
              <a:rPr lang="en-US" smtClean="0"/>
              <a:t>9</a:t>
            </a:fld>
            <a:endParaRPr lang="en-US"/>
          </a:p>
        </p:txBody>
      </p:sp>
    </p:spTree>
    <p:extLst>
      <p:ext uri="{BB962C8B-B14F-4D97-AF65-F5344CB8AC3E}">
        <p14:creationId xmlns:p14="http://schemas.microsoft.com/office/powerpoint/2010/main" val="41590184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Option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6D3E10-E43C-D043-9847-8C0C2F49D8A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587" y="0"/>
            <a:ext cx="24384000" cy="13716000"/>
          </a:xfrm>
          <a:prstGeom prst="rect">
            <a:avLst/>
          </a:prstGeom>
        </p:spPr>
      </p:pic>
      <p:pic>
        <p:nvPicPr>
          <p:cNvPr id="7" name="Picture 6" descr="Design letterforms">
            <a:extLst>
              <a:ext uri="{FF2B5EF4-FFF2-40B4-BE49-F238E27FC236}">
                <a16:creationId xmlns:a16="http://schemas.microsoft.com/office/drawing/2014/main" id="{591C8C70-ADF0-B14A-B93B-E76458966271}"/>
              </a:ext>
            </a:extLst>
          </p:cNvPr>
          <p:cNvPicPr>
            <a:picLocks noChangeAspect="1"/>
          </p:cNvPicPr>
          <p:nvPr userDrawn="1"/>
        </p:nvPicPr>
        <p:blipFill>
          <a:blip r:embed="rId3"/>
          <a:stretch>
            <a:fillRect/>
          </a:stretch>
        </p:blipFill>
        <p:spPr>
          <a:xfrm>
            <a:off x="1587" y="6858000"/>
            <a:ext cx="24384000" cy="4876800"/>
          </a:xfrm>
          <a:prstGeom prst="rect">
            <a:avLst/>
          </a:prstGeom>
        </p:spPr>
      </p:pic>
      <p:pic>
        <p:nvPicPr>
          <p:cNvPr id="8" name="Picture 7" descr="LinkedIn Logo">
            <a:extLst>
              <a:ext uri="{FF2B5EF4-FFF2-40B4-BE49-F238E27FC236}">
                <a16:creationId xmlns:a16="http://schemas.microsoft.com/office/drawing/2014/main" id="{09E11D0D-5369-C44C-9CC2-8D7F5825215A}"/>
              </a:ext>
            </a:extLst>
          </p:cNvPr>
          <p:cNvPicPr>
            <a:picLocks noChangeAspect="1"/>
          </p:cNvPicPr>
          <p:nvPr userDrawn="1"/>
        </p:nvPicPr>
        <p:blipFill>
          <a:blip r:embed="rId4"/>
          <a:stretch>
            <a:fillRect/>
          </a:stretch>
        </p:blipFill>
        <p:spPr>
          <a:xfrm>
            <a:off x="1962614" y="4415883"/>
            <a:ext cx="5852160" cy="1479431"/>
          </a:xfrm>
          <a:prstGeom prst="rect">
            <a:avLst/>
          </a:prstGeom>
        </p:spPr>
      </p:pic>
    </p:spTree>
    <p:extLst>
      <p:ext uri="{BB962C8B-B14F-4D97-AF65-F5344CB8AC3E}">
        <p14:creationId xmlns:p14="http://schemas.microsoft.com/office/powerpoint/2010/main" val="65141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ver Page Option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ED2C49-B25F-9747-8919-BC3A7CC44A79}"/>
              </a:ext>
              <a:ext uri="{C183D7F6-B498-43B3-948B-1728B52AA6E4}">
                <adec:decorative xmlns:adec="http://schemas.microsoft.com/office/drawing/2017/decorative" val="1"/>
              </a:ext>
            </a:extLst>
          </p:cNvPr>
          <p:cNvPicPr>
            <a:picLocks noChangeAspect="1"/>
          </p:cNvPicPr>
          <p:nvPr userDrawn="1"/>
        </p:nvPicPr>
        <p:blipFill rotWithShape="1">
          <a:blip r:embed="rId2"/>
          <a:srcRect t="256" b="35300"/>
          <a:stretch/>
        </p:blipFill>
        <p:spPr>
          <a:xfrm>
            <a:off x="1587" y="4876800"/>
            <a:ext cx="24384000" cy="8839200"/>
          </a:xfrm>
          <a:prstGeom prst="rect">
            <a:avLst/>
          </a:prstGeom>
        </p:spPr>
      </p:pic>
      <p:sp>
        <p:nvSpPr>
          <p:cNvPr id="2" name="Title">
            <a:extLst>
              <a:ext uri="{FF2B5EF4-FFF2-40B4-BE49-F238E27FC236}">
                <a16:creationId xmlns:a16="http://schemas.microsoft.com/office/drawing/2014/main" id="{7A0ED13F-D1B8-FF41-B126-596EAF8ACB50}"/>
              </a:ext>
            </a:extLst>
          </p:cNvPr>
          <p:cNvSpPr>
            <a:spLocks noGrp="1"/>
          </p:cNvSpPr>
          <p:nvPr>
            <p:ph type="title"/>
          </p:nvPr>
        </p:nvSpPr>
        <p:spPr>
          <a:xfrm>
            <a:off x="1358697" y="969818"/>
            <a:ext cx="21482108" cy="2992582"/>
          </a:xfrm>
        </p:spPr>
        <p:txBody>
          <a:bodyPr vert="horz" lIns="0" tIns="0" rIns="0" bIns="0" rtlCol="0" anchor="b">
            <a:normAutofit/>
          </a:bodyPr>
          <a:lstStyle>
            <a:lvl1pPr>
              <a:defRPr lang="en-US" sz="16600" dirty="0">
                <a:solidFill>
                  <a:schemeClr val="accent3"/>
                </a:solidFill>
                <a:ea typeface="+mn-ea"/>
                <a:cs typeface="+mn-cs"/>
              </a:defRPr>
            </a:lvl1pPr>
          </a:lstStyle>
          <a:p>
            <a:pPr marL="0" lvl="0" indent="0">
              <a:lnSpc>
                <a:spcPct val="100000"/>
              </a:lnSpc>
              <a:spcBef>
                <a:spcPts val="0"/>
              </a:spcBef>
              <a:spcAft>
                <a:spcPts val="0"/>
              </a:spcAft>
              <a:buClr>
                <a:schemeClr val="bg2"/>
              </a:buClr>
              <a:buFont typeface="Arial" panose="020B0604020202020204" pitchFamily="34" charset="0"/>
              <a:tabLst/>
            </a:pPr>
            <a:endParaRPr lang="en-US"/>
          </a:p>
        </p:txBody>
      </p:sp>
      <p:sp>
        <p:nvSpPr>
          <p:cNvPr id="17" name="Footer">
            <a:extLst>
              <a:ext uri="{FF2B5EF4-FFF2-40B4-BE49-F238E27FC236}">
                <a16:creationId xmlns:a16="http://schemas.microsoft.com/office/drawing/2014/main" id="{493CF65B-111D-8848-8E84-3D1079D08946}"/>
              </a:ext>
            </a:extLst>
          </p:cNvPr>
          <p:cNvSpPr>
            <a:spLocks noGrp="1"/>
          </p:cNvSpPr>
          <p:nvPr>
            <p:ph type="body" sz="quarter" idx="22" hasCustomPrompt="1"/>
          </p:nvPr>
        </p:nvSpPr>
        <p:spPr>
          <a:xfrm>
            <a:off x="17486463" y="10989692"/>
            <a:ext cx="5905424" cy="1932223"/>
          </a:xfrm>
        </p:spPr>
        <p:txBody>
          <a:bodyPr vert="horz" lIns="0" tIns="0" rIns="0" bIns="0" rtlCol="0" anchor="t">
            <a:noAutofit/>
          </a:bodyPr>
          <a:lstStyle>
            <a:lvl1pPr marL="9525" indent="17463">
              <a:buNone/>
              <a:tabLst/>
              <a:defRPr lang="en-US" sz="6000" dirty="0">
                <a:solidFill>
                  <a:schemeClr val="bg1"/>
                </a:solidFill>
                <a:latin typeface="Community" panose="02000303040000020003" pitchFamily="2" charset="0"/>
              </a:defRPr>
            </a:lvl1pPr>
            <a:lvl2pPr>
              <a:buNone/>
              <a:defRPr/>
            </a:lvl2pPr>
            <a:lvl3pPr>
              <a:buNone/>
              <a:defRPr/>
            </a:lvl3pPr>
            <a:lvl4pPr>
              <a:buNone/>
              <a:defRPr/>
            </a:lvl4pPr>
            <a:lvl5pPr>
              <a:buNone/>
              <a:defRPr/>
            </a:lvl5pPr>
          </a:lstStyle>
          <a:p>
            <a:pPr marL="0" lvl="0" indent="0">
              <a:lnSpc>
                <a:spcPct val="90000"/>
              </a:lnSpc>
              <a:spcBef>
                <a:spcPts val="0"/>
              </a:spcBef>
              <a:spcAft>
                <a:spcPts val="0"/>
              </a:spcAft>
              <a:buNone/>
            </a:pPr>
            <a:r>
              <a:rPr lang="en-US"/>
              <a:t>Footer</a:t>
            </a:r>
          </a:p>
        </p:txBody>
      </p:sp>
    </p:spTree>
    <p:extLst>
      <p:ext uri="{BB962C8B-B14F-4D97-AF65-F5344CB8AC3E}">
        <p14:creationId xmlns:p14="http://schemas.microsoft.com/office/powerpoint/2010/main" val="1863992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ver Page Option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048BB0-951A-934A-B71F-E63D909423B5}"/>
              </a:ext>
            </a:extLst>
          </p:cNvPr>
          <p:cNvPicPr>
            <a:picLocks noChangeAspect="1"/>
          </p:cNvPicPr>
          <p:nvPr userDrawn="1"/>
        </p:nvPicPr>
        <p:blipFill>
          <a:blip r:embed="rId2"/>
          <a:stretch>
            <a:fillRect/>
          </a:stretch>
        </p:blipFill>
        <p:spPr>
          <a:xfrm>
            <a:off x="7937" y="0"/>
            <a:ext cx="24379238" cy="7800340"/>
          </a:xfrm>
          <a:prstGeom prst="rect">
            <a:avLst/>
          </a:prstGeom>
        </p:spPr>
      </p:pic>
      <p:pic>
        <p:nvPicPr>
          <p:cNvPr id="16" name="Picture 15">
            <a:extLst>
              <a:ext uri="{FF2B5EF4-FFF2-40B4-BE49-F238E27FC236}">
                <a16:creationId xmlns:a16="http://schemas.microsoft.com/office/drawing/2014/main" id="{06B36DE1-6650-D040-B0B7-C8AD7A6A5B0E}"/>
              </a:ext>
            </a:extLst>
          </p:cNvPr>
          <p:cNvPicPr>
            <a:picLocks noChangeAspect="1"/>
          </p:cNvPicPr>
          <p:nvPr userDrawn="1"/>
        </p:nvPicPr>
        <p:blipFill rotWithShape="1">
          <a:blip r:embed="rId3"/>
          <a:stretch/>
        </p:blipFill>
        <p:spPr>
          <a:xfrm>
            <a:off x="17569294" y="10279653"/>
            <a:ext cx="1975338" cy="500203"/>
          </a:xfrm>
          <a:prstGeom prst="rect">
            <a:avLst/>
          </a:prstGeom>
        </p:spPr>
      </p:pic>
      <p:sp>
        <p:nvSpPr>
          <p:cNvPr id="2" name="Title">
            <a:extLst>
              <a:ext uri="{FF2B5EF4-FFF2-40B4-BE49-F238E27FC236}">
                <a16:creationId xmlns:a16="http://schemas.microsoft.com/office/drawing/2014/main" id="{9AA0B048-C02F-BC40-9FF8-4C50CC7FF61A}"/>
              </a:ext>
            </a:extLst>
          </p:cNvPr>
          <p:cNvSpPr>
            <a:spLocks noGrp="1"/>
          </p:cNvSpPr>
          <p:nvPr>
            <p:ph type="title"/>
          </p:nvPr>
        </p:nvSpPr>
        <p:spPr>
          <a:xfrm>
            <a:off x="1372064" y="8991600"/>
            <a:ext cx="21527623" cy="3321892"/>
          </a:xfrm>
        </p:spPr>
        <p:txBody>
          <a:bodyPr vert="horz" lIns="0" tIns="0" rIns="0" bIns="0" rtlCol="0" anchor="b">
            <a:normAutofit/>
          </a:bodyPr>
          <a:lstStyle>
            <a:lvl1pPr>
              <a:defRPr lang="en-US" sz="16600" dirty="0">
                <a:solidFill>
                  <a:schemeClr val="accent3"/>
                </a:solidFill>
                <a:ea typeface="+mn-ea"/>
                <a:cs typeface="+mn-cs"/>
              </a:defRPr>
            </a:lvl1pPr>
          </a:lstStyle>
          <a:p>
            <a:pPr marL="0" lvl="0" indent="0">
              <a:lnSpc>
                <a:spcPct val="100000"/>
              </a:lnSpc>
              <a:spcBef>
                <a:spcPts val="0"/>
              </a:spcBef>
              <a:spcAft>
                <a:spcPts val="0"/>
              </a:spcAft>
              <a:buClr>
                <a:schemeClr val="bg2"/>
              </a:buClr>
              <a:buFont typeface="Arial" panose="020B0604020202020204" pitchFamily="34" charset="0"/>
              <a:tabLst/>
            </a:pPr>
            <a:endParaRPr lang="en-US"/>
          </a:p>
        </p:txBody>
      </p:sp>
      <p:sp>
        <p:nvSpPr>
          <p:cNvPr id="11" name="Header" descr="Header&#10;">
            <a:extLst>
              <a:ext uri="{FF2B5EF4-FFF2-40B4-BE49-F238E27FC236}">
                <a16:creationId xmlns:a16="http://schemas.microsoft.com/office/drawing/2014/main" id="{E778528E-C2D6-0D43-B677-A764BA55AE1D}"/>
              </a:ext>
            </a:extLst>
          </p:cNvPr>
          <p:cNvSpPr>
            <a:spLocks noGrp="1"/>
          </p:cNvSpPr>
          <p:nvPr>
            <p:ph type="body" sz="quarter" idx="21" hasCustomPrompt="1"/>
          </p:nvPr>
        </p:nvSpPr>
        <p:spPr>
          <a:xfrm>
            <a:off x="1394278" y="1253067"/>
            <a:ext cx="4978813" cy="1850351"/>
          </a:xfrm>
        </p:spPr>
        <p:txBody>
          <a:bodyPr anchor="t">
            <a:noAutofit/>
          </a:bodyPr>
          <a:lstStyle>
            <a:lvl1pPr marL="0" indent="0">
              <a:lnSpc>
                <a:spcPct val="90000"/>
              </a:lnSpc>
              <a:spcBef>
                <a:spcPts val="0"/>
              </a:spcBef>
              <a:spcAft>
                <a:spcPts val="0"/>
              </a:spcAft>
              <a:buNone/>
              <a:tabLst/>
              <a:defRPr sz="6000">
                <a:solidFill>
                  <a:schemeClr val="accent6">
                    <a:lumMod val="50000"/>
                  </a:schemeClr>
                </a:solidFill>
                <a:latin typeface="Community" panose="02000303040000020003" pitchFamily="2" charset="0"/>
              </a:defRPr>
            </a:lvl1pPr>
            <a:lvl2pPr>
              <a:buNone/>
              <a:defRPr/>
            </a:lvl2pPr>
            <a:lvl3pPr>
              <a:buNone/>
              <a:defRPr/>
            </a:lvl3pPr>
            <a:lvl4pPr>
              <a:buNone/>
              <a:defRPr/>
            </a:lvl4pPr>
            <a:lvl5pPr>
              <a:buNone/>
              <a:defRPr/>
            </a:lvl5pPr>
          </a:lstStyle>
          <a:p>
            <a:pPr lvl="0"/>
            <a:r>
              <a:rPr lang="en-US"/>
              <a:t>Header</a:t>
            </a:r>
          </a:p>
        </p:txBody>
      </p:sp>
    </p:spTree>
    <p:extLst>
      <p:ext uri="{BB962C8B-B14F-4D97-AF65-F5344CB8AC3E}">
        <p14:creationId xmlns:p14="http://schemas.microsoft.com/office/powerpoint/2010/main" val="293583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without Subtitle">
    <p:spTree>
      <p:nvGrpSpPr>
        <p:cNvPr id="1" name=""/>
        <p:cNvGrpSpPr/>
        <p:nvPr/>
      </p:nvGrpSpPr>
      <p:grpSpPr>
        <a:xfrm>
          <a:off x="0" y="0"/>
          <a:ext cx="0" cy="0"/>
          <a:chOff x="0" y="0"/>
          <a:chExt cx="0" cy="0"/>
        </a:xfrm>
      </p:grpSpPr>
      <p:sp>
        <p:nvSpPr>
          <p:cNvPr id="2" name="Title 1" descr="Title">
            <a:extLst>
              <a:ext uri="{FF2B5EF4-FFF2-40B4-BE49-F238E27FC236}">
                <a16:creationId xmlns:a16="http://schemas.microsoft.com/office/drawing/2014/main" id="{7BB4BDD5-C047-8247-B08E-856A2EB73A9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049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with color chip">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573E12-66F2-B34F-98A2-5D0EF3072C61}"/>
              </a:ext>
              <a:ext uri="{C183D7F6-B498-43B3-948B-1728B52AA6E4}">
                <adec:decorative xmlns:adec="http://schemas.microsoft.com/office/drawing/2017/decorative" val="1"/>
              </a:ext>
            </a:extLst>
          </p:cNvPr>
          <p:cNvSpPr/>
          <p:nvPr userDrawn="1"/>
        </p:nvSpPr>
        <p:spPr>
          <a:xfrm>
            <a:off x="0" y="-1"/>
            <a:ext cx="7123712" cy="13715999"/>
          </a:xfrm>
          <a:prstGeom prst="rect">
            <a:avLst/>
          </a:prstGeom>
          <a:solidFill>
            <a:srgbClr val="E9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ogo" descr="LinkedIn Logo">
            <a:extLst>
              <a:ext uri="{FF2B5EF4-FFF2-40B4-BE49-F238E27FC236}">
                <a16:creationId xmlns:a16="http://schemas.microsoft.com/office/drawing/2014/main" id="{1458FACE-20B7-8B4F-A97B-2406034DBDBD}"/>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02768" y="11660506"/>
            <a:ext cx="2182620" cy="552276"/>
          </a:xfrm>
          <a:prstGeom prst="rect">
            <a:avLst/>
          </a:prstGeom>
        </p:spPr>
      </p:pic>
      <p:sp>
        <p:nvSpPr>
          <p:cNvPr id="11" name="Freeform 32">
            <a:extLst>
              <a:ext uri="{FF2B5EF4-FFF2-40B4-BE49-F238E27FC236}">
                <a16:creationId xmlns:a16="http://schemas.microsoft.com/office/drawing/2014/main" id="{16A01B9F-344A-434A-808D-D7A46B144949}"/>
              </a:ext>
              <a:ext uri="{C183D7F6-B498-43B3-948B-1728B52AA6E4}">
                <adec:decorative xmlns:adec="http://schemas.microsoft.com/office/drawing/2017/decorative" val="1"/>
              </a:ext>
            </a:extLst>
          </p:cNvPr>
          <p:cNvSpPr txBox="1">
            <a:spLocks/>
          </p:cNvSpPr>
          <p:nvPr userDrawn="1"/>
        </p:nvSpPr>
        <p:spPr>
          <a:xfrm>
            <a:off x="7123712" y="2993572"/>
            <a:ext cx="1966315" cy="7979228"/>
          </a:xfrm>
          <a:custGeom>
            <a:avLst/>
            <a:gdLst>
              <a:gd name="connsiteX0" fmla="*/ 0 w 1966315"/>
              <a:gd name="connsiteY0" fmla="*/ 0 h 7877254"/>
              <a:gd name="connsiteX1" fmla="*/ 173492 w 1966315"/>
              <a:gd name="connsiteY1" fmla="*/ 136362 h 7877254"/>
              <a:gd name="connsiteX2" fmla="*/ 1966315 w 1966315"/>
              <a:gd name="connsiteY2" fmla="*/ 3938627 h 7877254"/>
              <a:gd name="connsiteX3" fmla="*/ 173492 w 1966315"/>
              <a:gd name="connsiteY3" fmla="*/ 7740892 h 7877254"/>
              <a:gd name="connsiteX4" fmla="*/ 0 w 1966315"/>
              <a:gd name="connsiteY4" fmla="*/ 7877254 h 7877254"/>
              <a:gd name="connsiteX5" fmla="*/ 0 w 1966315"/>
              <a:gd name="connsiteY5" fmla="*/ 0 h 787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6315" h="7877254">
                <a:moveTo>
                  <a:pt x="0" y="0"/>
                </a:moveTo>
                <a:lnTo>
                  <a:pt x="173492" y="136362"/>
                </a:lnTo>
                <a:cubicBezTo>
                  <a:pt x="1268414" y="1040130"/>
                  <a:pt x="1966315" y="2407863"/>
                  <a:pt x="1966315" y="3938627"/>
                </a:cubicBezTo>
                <a:cubicBezTo>
                  <a:pt x="1966315" y="5469391"/>
                  <a:pt x="1268414" y="6837124"/>
                  <a:pt x="173492" y="7740892"/>
                </a:cubicBezTo>
                <a:lnTo>
                  <a:pt x="0" y="7877254"/>
                </a:lnTo>
                <a:lnTo>
                  <a:pt x="0" y="0"/>
                </a:lnTo>
                <a:close/>
              </a:path>
            </a:pathLst>
          </a:custGeom>
          <a:solidFill>
            <a:schemeClr val="accent1"/>
          </a:solidFill>
        </p:spPr>
        <p:txBody>
          <a:bodyPr vert="horz" wrap="square" lIns="0" tIns="45720" rIns="0" bIns="45720" rtlCol="0">
            <a:noAutofit/>
          </a:bodyPr>
          <a:lstStyle>
            <a:lvl1pPr marL="0" indent="0" algn="l" defTabSz="1828800" rtl="0" eaLnBrk="1" latinLnBrk="0" hangingPunct="1">
              <a:lnSpc>
                <a:spcPct val="90000"/>
              </a:lnSpc>
              <a:spcBef>
                <a:spcPts val="2000"/>
              </a:spcBef>
              <a:buFont typeface="Arial" panose="020B0604020202020204" pitchFamily="34" charset="0"/>
              <a:buNone/>
              <a:defRPr sz="5600" kern="1200" baseline="0">
                <a:solidFill>
                  <a:srgbClr val="56687A"/>
                </a:solidFill>
                <a:latin typeface="Community Light" panose="02000303040000020003" pitchFamily="2" charset="0"/>
                <a:ea typeface="+mn-ea"/>
                <a:cs typeface="+mn-cs"/>
              </a:defRPr>
            </a:lvl1pPr>
            <a:lvl2pPr marL="914400" indent="0" algn="l" defTabSz="1828800" rtl="0" eaLnBrk="1" latinLnBrk="0" hangingPunct="1">
              <a:lnSpc>
                <a:spcPct val="90000"/>
              </a:lnSpc>
              <a:spcBef>
                <a:spcPts val="1000"/>
              </a:spcBef>
              <a:buFont typeface="Arial" panose="020B0604020202020204" pitchFamily="34" charset="0"/>
              <a:buNone/>
              <a:defRPr sz="4800" kern="1200" baseline="0">
                <a:solidFill>
                  <a:srgbClr val="56687A"/>
                </a:solidFill>
                <a:latin typeface="Community Light" panose="02000303040000020003" pitchFamily="2" charset="0"/>
                <a:ea typeface="+mn-ea"/>
                <a:cs typeface="+mn-cs"/>
              </a:defRPr>
            </a:lvl2pPr>
            <a:lvl3pPr marL="1828800" indent="0" algn="l" defTabSz="1828800" rtl="0" eaLnBrk="1" latinLnBrk="0" hangingPunct="1">
              <a:lnSpc>
                <a:spcPct val="90000"/>
              </a:lnSpc>
              <a:spcBef>
                <a:spcPts val="1000"/>
              </a:spcBef>
              <a:buFont typeface="Arial" panose="020B0604020202020204" pitchFamily="34" charset="0"/>
              <a:buNone/>
              <a:defRPr sz="4000" kern="1200" baseline="0">
                <a:solidFill>
                  <a:srgbClr val="56687A"/>
                </a:solidFill>
                <a:latin typeface="Community Light" panose="02000303040000020003" pitchFamily="2" charset="0"/>
                <a:ea typeface="+mn-ea"/>
                <a:cs typeface="+mn-cs"/>
              </a:defRPr>
            </a:lvl3pPr>
            <a:lvl4pPr marL="2743200" indent="0" algn="l" defTabSz="1828800" rtl="0" eaLnBrk="1" latinLnBrk="0" hangingPunct="1">
              <a:lnSpc>
                <a:spcPct val="90000"/>
              </a:lnSpc>
              <a:spcBef>
                <a:spcPts val="1000"/>
              </a:spcBef>
              <a:buFont typeface="Arial" panose="020B0604020202020204" pitchFamily="34" charset="0"/>
              <a:buNone/>
              <a:defRPr sz="3600" kern="1200" baseline="0">
                <a:solidFill>
                  <a:srgbClr val="56687A"/>
                </a:solidFill>
                <a:latin typeface="Community Light" panose="02000303040000020003" pitchFamily="2" charset="0"/>
                <a:ea typeface="+mn-ea"/>
                <a:cs typeface="+mn-cs"/>
              </a:defRPr>
            </a:lvl4pPr>
            <a:lvl5pPr marL="3657600" indent="0" algn="l" defTabSz="1828800" rtl="0" eaLnBrk="1" latinLnBrk="0" hangingPunct="1">
              <a:lnSpc>
                <a:spcPct val="90000"/>
              </a:lnSpc>
              <a:spcBef>
                <a:spcPts val="1000"/>
              </a:spcBef>
              <a:buFont typeface="Arial" panose="020B0604020202020204" pitchFamily="34" charset="0"/>
              <a:buNone/>
              <a:defRPr sz="3600" kern="1200" baseline="0">
                <a:solidFill>
                  <a:srgbClr val="56687A"/>
                </a:solidFill>
                <a:latin typeface="Community Light"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endParaRPr lang="en-US"/>
          </a:p>
        </p:txBody>
      </p:sp>
      <p:sp>
        <p:nvSpPr>
          <p:cNvPr id="4" name="Title" descr="Presentation title">
            <a:extLst>
              <a:ext uri="{FF2B5EF4-FFF2-40B4-BE49-F238E27FC236}">
                <a16:creationId xmlns:a16="http://schemas.microsoft.com/office/drawing/2014/main" id="{4B5CF3D7-9BF4-0D4C-9AE9-EACEFEAC5519}"/>
              </a:ext>
            </a:extLst>
          </p:cNvPr>
          <p:cNvSpPr>
            <a:spLocks noGrp="1"/>
          </p:cNvSpPr>
          <p:nvPr>
            <p:ph type="title"/>
          </p:nvPr>
        </p:nvSpPr>
        <p:spPr>
          <a:xfrm>
            <a:off x="10473789" y="2932821"/>
            <a:ext cx="12792610" cy="3933790"/>
          </a:xfrm>
        </p:spPr>
        <p:txBody>
          <a:bodyPr vert="horz" lIns="0" tIns="0" rIns="0" bIns="0" rtlCol="0" anchor="b">
            <a:noAutofit/>
          </a:bodyPr>
          <a:lstStyle>
            <a:lvl1pPr>
              <a:defRPr lang="en-US" sz="9600" dirty="0">
                <a:ea typeface="+mn-ea"/>
                <a:cs typeface="+mn-cs"/>
              </a:defRPr>
            </a:lvl1pPr>
          </a:lstStyle>
          <a:p>
            <a:pPr marL="0" lvl="0" indent="0">
              <a:lnSpc>
                <a:spcPct val="95000"/>
              </a:lnSpc>
              <a:spcBef>
                <a:spcPts val="0"/>
              </a:spcBef>
              <a:spcAft>
                <a:spcPts val="0"/>
              </a:spcAft>
              <a:buClr>
                <a:schemeClr val="bg2"/>
              </a:buClr>
              <a:buFontTx/>
              <a:tabLst/>
            </a:pPr>
            <a:endParaRPr lang="en-US"/>
          </a:p>
        </p:txBody>
      </p:sp>
      <p:sp>
        <p:nvSpPr>
          <p:cNvPr id="14" name="Speaker" descr="Speaker name">
            <a:extLst>
              <a:ext uri="{FF2B5EF4-FFF2-40B4-BE49-F238E27FC236}">
                <a16:creationId xmlns:a16="http://schemas.microsoft.com/office/drawing/2014/main" id="{DEC5BC46-715E-3E45-82CA-E3D1D6CB64FA}"/>
              </a:ext>
            </a:extLst>
          </p:cNvPr>
          <p:cNvSpPr>
            <a:spLocks noGrp="1"/>
          </p:cNvSpPr>
          <p:nvPr>
            <p:ph type="body" sz="quarter" idx="19" hasCustomPrompt="1"/>
          </p:nvPr>
        </p:nvSpPr>
        <p:spPr>
          <a:xfrm>
            <a:off x="10545979" y="8342425"/>
            <a:ext cx="7317760" cy="699770"/>
          </a:xfrm>
        </p:spPr>
        <p:txBody>
          <a:bodyPr anchor="b">
            <a:noAutofit/>
          </a:bodyPr>
          <a:lstStyle>
            <a:lvl1pPr marL="0" indent="0" algn="l">
              <a:buFontTx/>
              <a:buNone/>
              <a:defRPr sz="4800" b="1" i="0">
                <a:solidFill>
                  <a:schemeClr val="accent3"/>
                </a:solidFill>
                <a:latin typeface="Community Semibold"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Speaker name</a:t>
            </a:r>
          </a:p>
        </p:txBody>
      </p:sp>
      <p:sp>
        <p:nvSpPr>
          <p:cNvPr id="15" name="Speaker title" descr="Speaker title">
            <a:extLst>
              <a:ext uri="{FF2B5EF4-FFF2-40B4-BE49-F238E27FC236}">
                <a16:creationId xmlns:a16="http://schemas.microsoft.com/office/drawing/2014/main" id="{100CEAF1-8A2D-A844-8908-092C317756B3}"/>
              </a:ext>
            </a:extLst>
          </p:cNvPr>
          <p:cNvSpPr>
            <a:spLocks noGrp="1"/>
          </p:cNvSpPr>
          <p:nvPr>
            <p:ph type="body" sz="quarter" idx="20" hasCustomPrompt="1"/>
          </p:nvPr>
        </p:nvSpPr>
        <p:spPr>
          <a:xfrm>
            <a:off x="10545979" y="9247903"/>
            <a:ext cx="7317760" cy="1110139"/>
          </a:xfrm>
        </p:spPr>
        <p:txBody>
          <a:bodyPr anchor="t">
            <a:noAutofit/>
          </a:bodyPr>
          <a:lstStyle>
            <a:lvl1pPr marL="0" indent="0" algn="l">
              <a:buFontTx/>
              <a:buNone/>
              <a:defRPr sz="4000" b="0" i="0">
                <a:solidFill>
                  <a:schemeClr val="accent6"/>
                </a:solidFill>
                <a:latin typeface="Community Light"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Title</a:t>
            </a:r>
          </a:p>
        </p:txBody>
      </p:sp>
      <p:sp>
        <p:nvSpPr>
          <p:cNvPr id="17" name="Speaker Photograph" descr="Speaker photograph">
            <a:extLst>
              <a:ext uri="{FF2B5EF4-FFF2-40B4-BE49-F238E27FC236}">
                <a16:creationId xmlns:a16="http://schemas.microsoft.com/office/drawing/2014/main" id="{79397B33-FBE4-C347-91DB-2C213AD0F858}"/>
              </a:ext>
            </a:extLst>
          </p:cNvPr>
          <p:cNvSpPr>
            <a:spLocks noGrp="1"/>
          </p:cNvSpPr>
          <p:nvPr>
            <p:ph type="pic" sz="quarter" idx="21"/>
          </p:nvPr>
        </p:nvSpPr>
        <p:spPr>
          <a:xfrm>
            <a:off x="-971994" y="1950823"/>
            <a:ext cx="8095707" cy="10062022"/>
          </a:xfrm>
          <a:custGeom>
            <a:avLst/>
            <a:gdLst>
              <a:gd name="connsiteX0" fmla="*/ 5031011 w 8095707"/>
              <a:gd name="connsiteY0" fmla="*/ 0 h 10062022"/>
              <a:gd name="connsiteX1" fmla="*/ 7893867 w 8095707"/>
              <a:gd name="connsiteY1" fmla="*/ 893415 h 10062022"/>
              <a:gd name="connsiteX2" fmla="*/ 8095707 w 8095707"/>
              <a:gd name="connsiteY2" fmla="*/ 1046244 h 10062022"/>
              <a:gd name="connsiteX3" fmla="*/ 8095707 w 8095707"/>
              <a:gd name="connsiteY3" fmla="*/ 9019661 h 10062022"/>
              <a:gd name="connsiteX4" fmla="*/ 8041146 w 8095707"/>
              <a:gd name="connsiteY4" fmla="*/ 9062538 h 10062022"/>
              <a:gd name="connsiteX5" fmla="*/ 5031011 w 8095707"/>
              <a:gd name="connsiteY5" fmla="*/ 10062022 h 10062022"/>
              <a:gd name="connsiteX6" fmla="*/ 0 w 8095707"/>
              <a:gd name="connsiteY6" fmla="*/ 5031011 h 10062022"/>
              <a:gd name="connsiteX7" fmla="*/ 5031011 w 8095707"/>
              <a:gd name="connsiteY7" fmla="*/ 0 h 1006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95707" h="10062022">
                <a:moveTo>
                  <a:pt x="5031011" y="0"/>
                </a:moveTo>
                <a:cubicBezTo>
                  <a:pt x="6094675" y="0"/>
                  <a:pt x="7081243" y="330088"/>
                  <a:pt x="7893867" y="893415"/>
                </a:cubicBezTo>
                <a:lnTo>
                  <a:pt x="8095707" y="1046244"/>
                </a:lnTo>
                <a:lnTo>
                  <a:pt x="8095707" y="9019661"/>
                </a:lnTo>
                <a:lnTo>
                  <a:pt x="8041146" y="9062538"/>
                </a:lnTo>
                <a:cubicBezTo>
                  <a:pt x="7201758" y="9690278"/>
                  <a:pt x="6159798" y="10062022"/>
                  <a:pt x="5031011" y="10062022"/>
                </a:cubicBezTo>
                <a:cubicBezTo>
                  <a:pt x="2252460" y="10062022"/>
                  <a:pt x="0" y="7809562"/>
                  <a:pt x="0" y="5031011"/>
                </a:cubicBezTo>
                <a:cubicBezTo>
                  <a:pt x="0" y="2252461"/>
                  <a:pt x="2252460" y="0"/>
                  <a:pt x="5031011" y="0"/>
                </a:cubicBezTo>
                <a:close/>
              </a:path>
            </a:pathLst>
          </a:custGeom>
          <a:solidFill>
            <a:srgbClr val="ACBECB"/>
          </a:solidFill>
        </p:spPr>
        <p:txBody>
          <a:bodyPr vert="horz" wrap="square" lIns="914400" tIns="1828800" rIns="914400" bIns="0" rtlCol="0">
            <a:noAutofit/>
          </a:bodyPr>
          <a:lstStyle>
            <a:lvl1pPr>
              <a:defRPr lang="en-US" sz="4800">
                <a:solidFill>
                  <a:schemeClr val="accent6">
                    <a:lumMod val="75000"/>
                  </a:schemeClr>
                </a:solidFill>
              </a:defRPr>
            </a:lvl1pPr>
          </a:lstStyle>
          <a:p>
            <a:pPr marL="26987" lvl="0" indent="0" algn="ctr">
              <a:buNone/>
            </a:pPr>
            <a:r>
              <a:rPr lang="en-US"/>
              <a:t>Click icon to add picture</a:t>
            </a:r>
          </a:p>
        </p:txBody>
      </p:sp>
    </p:spTree>
    <p:extLst>
      <p:ext uri="{BB962C8B-B14F-4D97-AF65-F5344CB8AC3E}">
        <p14:creationId xmlns:p14="http://schemas.microsoft.com/office/powerpoint/2010/main" val="247822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with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573E12-66F2-B34F-98A2-5D0EF3072C61}"/>
              </a:ext>
              <a:ext uri="{C183D7F6-B498-43B3-948B-1728B52AA6E4}">
                <adec:decorative xmlns:adec="http://schemas.microsoft.com/office/drawing/2017/decorative" val="1"/>
              </a:ext>
            </a:extLst>
          </p:cNvPr>
          <p:cNvSpPr/>
          <p:nvPr userDrawn="1"/>
        </p:nvSpPr>
        <p:spPr>
          <a:xfrm>
            <a:off x="0" y="-1"/>
            <a:ext cx="7123712" cy="13715999"/>
          </a:xfrm>
          <a:prstGeom prst="rect">
            <a:avLst/>
          </a:prstGeom>
          <a:solidFill>
            <a:srgbClr val="E9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descr="Presentation title">
            <a:extLst>
              <a:ext uri="{FF2B5EF4-FFF2-40B4-BE49-F238E27FC236}">
                <a16:creationId xmlns:a16="http://schemas.microsoft.com/office/drawing/2014/main" id="{8E55DF77-F24A-BA4B-98CC-DD16CB508118}"/>
              </a:ext>
            </a:extLst>
          </p:cNvPr>
          <p:cNvSpPr>
            <a:spLocks noGrp="1"/>
          </p:cNvSpPr>
          <p:nvPr>
            <p:ph type="title"/>
          </p:nvPr>
        </p:nvSpPr>
        <p:spPr>
          <a:xfrm>
            <a:off x="10473789" y="2932821"/>
            <a:ext cx="12792610" cy="3933790"/>
          </a:xfrm>
        </p:spPr>
        <p:txBody>
          <a:bodyPr vert="horz" lIns="0" tIns="0" rIns="0" bIns="0" rtlCol="0" anchor="b">
            <a:noAutofit/>
          </a:bodyPr>
          <a:lstStyle>
            <a:lvl1pPr>
              <a:defRPr lang="en-US" sz="9600" dirty="0">
                <a:ea typeface="+mn-ea"/>
                <a:cs typeface="+mn-cs"/>
              </a:defRPr>
            </a:lvl1pPr>
          </a:lstStyle>
          <a:p>
            <a:pPr marL="0" lvl="0" indent="0">
              <a:lnSpc>
                <a:spcPct val="95000"/>
              </a:lnSpc>
              <a:spcBef>
                <a:spcPts val="0"/>
              </a:spcBef>
              <a:spcAft>
                <a:spcPts val="0"/>
              </a:spcAft>
              <a:buClr>
                <a:schemeClr val="bg2"/>
              </a:buClr>
              <a:buFontTx/>
              <a:tabLst/>
            </a:pPr>
            <a:endParaRPr lang="en-US"/>
          </a:p>
        </p:txBody>
      </p:sp>
      <p:sp>
        <p:nvSpPr>
          <p:cNvPr id="14" name="Text Placeholder 34" descr="Speaker name">
            <a:extLst>
              <a:ext uri="{FF2B5EF4-FFF2-40B4-BE49-F238E27FC236}">
                <a16:creationId xmlns:a16="http://schemas.microsoft.com/office/drawing/2014/main" id="{DEC5BC46-715E-3E45-82CA-E3D1D6CB64FA}"/>
              </a:ext>
            </a:extLst>
          </p:cNvPr>
          <p:cNvSpPr>
            <a:spLocks noGrp="1"/>
          </p:cNvSpPr>
          <p:nvPr>
            <p:ph type="body" sz="quarter" idx="19" hasCustomPrompt="1"/>
          </p:nvPr>
        </p:nvSpPr>
        <p:spPr>
          <a:xfrm>
            <a:off x="10545979" y="8342425"/>
            <a:ext cx="7317760" cy="699770"/>
          </a:xfrm>
        </p:spPr>
        <p:txBody>
          <a:bodyPr anchor="b">
            <a:noAutofit/>
          </a:bodyPr>
          <a:lstStyle>
            <a:lvl1pPr marL="0" indent="0" algn="l">
              <a:buFontTx/>
              <a:buNone/>
              <a:defRPr sz="4800" b="1" i="0">
                <a:solidFill>
                  <a:schemeClr val="accent3"/>
                </a:solidFill>
                <a:latin typeface="Community Semibold"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Speaker name</a:t>
            </a:r>
          </a:p>
        </p:txBody>
      </p:sp>
      <p:sp>
        <p:nvSpPr>
          <p:cNvPr id="15" name="Text Placeholder 34" descr="Speaker title">
            <a:extLst>
              <a:ext uri="{FF2B5EF4-FFF2-40B4-BE49-F238E27FC236}">
                <a16:creationId xmlns:a16="http://schemas.microsoft.com/office/drawing/2014/main" id="{100CEAF1-8A2D-A844-8908-092C317756B3}"/>
              </a:ext>
            </a:extLst>
          </p:cNvPr>
          <p:cNvSpPr>
            <a:spLocks noGrp="1"/>
          </p:cNvSpPr>
          <p:nvPr>
            <p:ph type="body" sz="quarter" idx="20" hasCustomPrompt="1"/>
          </p:nvPr>
        </p:nvSpPr>
        <p:spPr>
          <a:xfrm>
            <a:off x="10545979" y="9247903"/>
            <a:ext cx="7317760" cy="1110139"/>
          </a:xfrm>
        </p:spPr>
        <p:txBody>
          <a:bodyPr anchor="t">
            <a:noAutofit/>
          </a:bodyPr>
          <a:lstStyle>
            <a:lvl1pPr marL="0" indent="0" algn="l">
              <a:buFontTx/>
              <a:buNone/>
              <a:defRPr sz="4000" b="0" i="0">
                <a:solidFill>
                  <a:schemeClr val="accent6"/>
                </a:solidFill>
                <a:latin typeface="Community Light"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Title</a:t>
            </a:r>
          </a:p>
        </p:txBody>
      </p:sp>
      <p:sp>
        <p:nvSpPr>
          <p:cNvPr id="5" name="Picture Placeholder 4" descr="Speaker photograph">
            <a:extLst>
              <a:ext uri="{FF2B5EF4-FFF2-40B4-BE49-F238E27FC236}">
                <a16:creationId xmlns:a16="http://schemas.microsoft.com/office/drawing/2014/main" id="{3474032E-19AD-9747-ABAE-9430848BA161}"/>
              </a:ext>
            </a:extLst>
          </p:cNvPr>
          <p:cNvSpPr>
            <a:spLocks noGrp="1"/>
          </p:cNvSpPr>
          <p:nvPr>
            <p:ph type="pic" sz="quarter" idx="21"/>
          </p:nvPr>
        </p:nvSpPr>
        <p:spPr>
          <a:xfrm>
            <a:off x="-971995" y="1950823"/>
            <a:ext cx="10062022" cy="10062022"/>
          </a:xfrm>
          <a:prstGeom prst="ellipse">
            <a:avLst/>
          </a:prstGeom>
          <a:solidFill>
            <a:srgbClr val="ACBECB"/>
          </a:solidFill>
        </p:spPr>
        <p:txBody>
          <a:bodyPr vert="horz" wrap="square" lIns="914400" tIns="1828800" rIns="914400" bIns="0" rtlCol="0">
            <a:noAutofit/>
          </a:bodyPr>
          <a:lstStyle>
            <a:lvl1pPr>
              <a:defRPr lang="en-US" sz="4800">
                <a:solidFill>
                  <a:schemeClr val="accent6">
                    <a:lumMod val="75000"/>
                  </a:schemeClr>
                </a:solidFill>
              </a:defRPr>
            </a:lvl1pPr>
          </a:lstStyle>
          <a:p>
            <a:pPr marL="26987" lvl="0" indent="0" algn="ctr">
              <a:buNone/>
            </a:pPr>
            <a:r>
              <a:rPr lang="en-US"/>
              <a:t>Click icon to add picture</a:t>
            </a:r>
          </a:p>
        </p:txBody>
      </p:sp>
      <p:pic>
        <p:nvPicPr>
          <p:cNvPr id="3" name="Logo" descr="LinkedIn Logo">
            <a:extLst>
              <a:ext uri="{FF2B5EF4-FFF2-40B4-BE49-F238E27FC236}">
                <a16:creationId xmlns:a16="http://schemas.microsoft.com/office/drawing/2014/main" id="{1458FACE-20B7-8B4F-A97B-2406034DBDBD}"/>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02768" y="11660506"/>
            <a:ext cx="2182620" cy="552276"/>
          </a:xfrm>
          <a:prstGeom prst="rect">
            <a:avLst/>
          </a:prstGeom>
        </p:spPr>
      </p:pic>
    </p:spTree>
    <p:extLst>
      <p:ext uri="{BB962C8B-B14F-4D97-AF65-F5344CB8AC3E}">
        <p14:creationId xmlns:p14="http://schemas.microsoft.com/office/powerpoint/2010/main" val="172725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C9FCF472-AFF4-EE4C-A15F-6CB4F3C7B1F7}"/>
              </a:ext>
              <a:ext uri="{C183D7F6-B498-43B3-948B-1728B52AA6E4}">
                <adec:decorative xmlns:adec="http://schemas.microsoft.com/office/drawing/2017/decorative" val="1"/>
              </a:ext>
            </a:extLst>
          </p:cNvPr>
          <p:cNvCxnSpPr/>
          <p:nvPr userDrawn="1"/>
        </p:nvCxnSpPr>
        <p:spPr>
          <a:xfrm>
            <a:off x="8838228" y="7886927"/>
            <a:ext cx="1371600" cy="0"/>
          </a:xfrm>
          <a:prstGeom prst="line">
            <a:avLst/>
          </a:prstGeom>
          <a:ln w="76200">
            <a:solidFill>
              <a:schemeClr val="accent2"/>
            </a:solidFill>
          </a:ln>
          <a:effectLst/>
        </p:spPr>
        <p:style>
          <a:lnRef idx="1">
            <a:schemeClr val="accent1"/>
          </a:lnRef>
          <a:fillRef idx="0">
            <a:schemeClr val="accent1"/>
          </a:fillRef>
          <a:effectRef idx="0">
            <a:schemeClr val="accent1"/>
          </a:effectRef>
          <a:fontRef idx="minor">
            <a:schemeClr val="tx1"/>
          </a:fontRef>
        </p:style>
      </p:cxnSp>
      <p:sp>
        <p:nvSpPr>
          <p:cNvPr id="7" name="Title" descr="Presentation title">
            <a:extLst>
              <a:ext uri="{FF2B5EF4-FFF2-40B4-BE49-F238E27FC236}">
                <a16:creationId xmlns:a16="http://schemas.microsoft.com/office/drawing/2014/main" id="{35D24AD6-130F-8046-BD8F-64214955DFDE}"/>
              </a:ext>
            </a:extLst>
          </p:cNvPr>
          <p:cNvSpPr>
            <a:spLocks noGrp="1"/>
          </p:cNvSpPr>
          <p:nvPr>
            <p:ph type="title"/>
          </p:nvPr>
        </p:nvSpPr>
        <p:spPr>
          <a:xfrm>
            <a:off x="8840788" y="3197505"/>
            <a:ext cx="13944599" cy="4277973"/>
          </a:xfrm>
        </p:spPr>
        <p:txBody>
          <a:bodyPr vert="horz" lIns="0" tIns="0" rIns="0" bIns="0" rtlCol="0" anchor="b">
            <a:noAutofit/>
          </a:bodyPr>
          <a:lstStyle>
            <a:lvl1pPr>
              <a:defRPr lang="en-US" sz="9600" dirty="0">
                <a:ea typeface="+mn-ea"/>
                <a:cs typeface="+mn-cs"/>
              </a:defRPr>
            </a:lvl1pPr>
          </a:lstStyle>
          <a:p>
            <a:pPr marL="0" lvl="0" indent="0">
              <a:lnSpc>
                <a:spcPct val="95000"/>
              </a:lnSpc>
              <a:spcBef>
                <a:spcPts val="0"/>
              </a:spcBef>
              <a:spcAft>
                <a:spcPts val="0"/>
              </a:spcAft>
              <a:buClr>
                <a:schemeClr val="bg2"/>
              </a:buClr>
              <a:buFontTx/>
              <a:tabLst/>
            </a:pPr>
            <a:endParaRPr lang="en-US"/>
          </a:p>
        </p:txBody>
      </p:sp>
      <p:sp>
        <p:nvSpPr>
          <p:cNvPr id="36" name="Speaker name" descr="Speaker name">
            <a:extLst>
              <a:ext uri="{FF2B5EF4-FFF2-40B4-BE49-F238E27FC236}">
                <a16:creationId xmlns:a16="http://schemas.microsoft.com/office/drawing/2014/main" id="{FBB340B1-D705-3F41-B639-FFF0474B6667}"/>
              </a:ext>
            </a:extLst>
          </p:cNvPr>
          <p:cNvSpPr>
            <a:spLocks noGrp="1"/>
          </p:cNvSpPr>
          <p:nvPr>
            <p:ph type="body" sz="quarter" idx="19" hasCustomPrompt="1"/>
          </p:nvPr>
        </p:nvSpPr>
        <p:spPr>
          <a:xfrm>
            <a:off x="8838228" y="8642559"/>
            <a:ext cx="7317760" cy="699770"/>
          </a:xfrm>
        </p:spPr>
        <p:txBody>
          <a:bodyPr anchor="b">
            <a:noAutofit/>
          </a:bodyPr>
          <a:lstStyle>
            <a:lvl1pPr marL="0" indent="0" algn="l">
              <a:buFontTx/>
              <a:buNone/>
              <a:defRPr sz="4800" b="1" i="0">
                <a:solidFill>
                  <a:schemeClr val="accent3"/>
                </a:solidFill>
                <a:latin typeface="Community Semibold"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Speaker name</a:t>
            </a:r>
          </a:p>
        </p:txBody>
      </p:sp>
      <p:sp>
        <p:nvSpPr>
          <p:cNvPr id="37" name="Speaker title" descr="Speaker title">
            <a:extLst>
              <a:ext uri="{FF2B5EF4-FFF2-40B4-BE49-F238E27FC236}">
                <a16:creationId xmlns:a16="http://schemas.microsoft.com/office/drawing/2014/main" id="{7BD425B7-63EC-7F46-9A52-C6CF81CF13F3}"/>
              </a:ext>
            </a:extLst>
          </p:cNvPr>
          <p:cNvSpPr>
            <a:spLocks noGrp="1"/>
          </p:cNvSpPr>
          <p:nvPr>
            <p:ph type="body" sz="quarter" idx="20" hasCustomPrompt="1"/>
          </p:nvPr>
        </p:nvSpPr>
        <p:spPr>
          <a:xfrm>
            <a:off x="8838228" y="9548037"/>
            <a:ext cx="7317760" cy="1743740"/>
          </a:xfrm>
        </p:spPr>
        <p:txBody>
          <a:bodyPr anchor="t">
            <a:noAutofit/>
          </a:bodyPr>
          <a:lstStyle>
            <a:lvl1pPr marL="0" indent="0" algn="l">
              <a:buFontTx/>
              <a:buNone/>
              <a:defRPr sz="4000" b="0" i="0">
                <a:solidFill>
                  <a:schemeClr val="accent6"/>
                </a:solidFill>
                <a:latin typeface="Community Light"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Title</a:t>
            </a:r>
          </a:p>
        </p:txBody>
      </p:sp>
      <p:pic>
        <p:nvPicPr>
          <p:cNvPr id="14" name="Picture 13" descr="LinkedIn logo">
            <a:extLst>
              <a:ext uri="{FF2B5EF4-FFF2-40B4-BE49-F238E27FC236}">
                <a16:creationId xmlns:a16="http://schemas.microsoft.com/office/drawing/2014/main" id="{0CA5EEDF-0720-8841-95C2-4B6815CE22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95576" y="3865403"/>
            <a:ext cx="2333624" cy="590930"/>
          </a:xfrm>
          <a:prstGeom prst="rect">
            <a:avLst/>
          </a:prstGeom>
        </p:spPr>
      </p:pic>
    </p:spTree>
    <p:extLst>
      <p:ext uri="{BB962C8B-B14F-4D97-AF65-F5344CB8AC3E}">
        <p14:creationId xmlns:p14="http://schemas.microsoft.com/office/powerpoint/2010/main" val="315108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esign Org Title Option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E6E1B34-49B4-1040-945C-1E0B7267A334}"/>
              </a:ext>
              <a:ext uri="{C183D7F6-B498-43B3-948B-1728B52AA6E4}">
                <adec:decorative xmlns:adec="http://schemas.microsoft.com/office/drawing/2017/decorative" val="1"/>
              </a:ext>
            </a:extLst>
          </p:cNvPr>
          <p:cNvGrpSpPr/>
          <p:nvPr userDrawn="1"/>
        </p:nvGrpSpPr>
        <p:grpSpPr>
          <a:xfrm>
            <a:off x="-62553" y="0"/>
            <a:ext cx="7438719" cy="13730908"/>
            <a:chOff x="-62553" y="0"/>
            <a:chExt cx="7438719" cy="13730908"/>
          </a:xfrm>
        </p:grpSpPr>
        <p:pic>
          <p:nvPicPr>
            <p:cNvPr id="6" name="Picture 5">
              <a:extLst>
                <a:ext uri="{FF2B5EF4-FFF2-40B4-BE49-F238E27FC236}">
                  <a16:creationId xmlns:a16="http://schemas.microsoft.com/office/drawing/2014/main" id="{2A219F72-7AA8-5E4A-A045-D9C804A17FD6}"/>
                </a:ext>
              </a:extLst>
            </p:cNvPr>
            <p:cNvPicPr>
              <a:picLocks noChangeAspect="1"/>
            </p:cNvPicPr>
            <p:nvPr userDrawn="1"/>
          </p:nvPicPr>
          <p:blipFill rotWithShape="1">
            <a:blip r:embed="rId2"/>
            <a:srcRect l="542" r="69209"/>
            <a:stretch/>
          </p:blipFill>
          <p:spPr>
            <a:xfrm>
              <a:off x="0" y="0"/>
              <a:ext cx="7376166" cy="13716000"/>
            </a:xfrm>
            <a:prstGeom prst="rect">
              <a:avLst/>
            </a:prstGeom>
          </p:spPr>
        </p:pic>
        <p:sp>
          <p:nvSpPr>
            <p:cNvPr id="14" name="Rectangle 13">
              <a:extLst>
                <a:ext uri="{FF2B5EF4-FFF2-40B4-BE49-F238E27FC236}">
                  <a16:creationId xmlns:a16="http://schemas.microsoft.com/office/drawing/2014/main" id="{4601DD75-CFFB-FE42-B6B1-53C0980A59FE}"/>
                </a:ext>
              </a:extLst>
            </p:cNvPr>
            <p:cNvSpPr/>
            <p:nvPr userDrawn="1"/>
          </p:nvSpPr>
          <p:spPr>
            <a:xfrm>
              <a:off x="-62553" y="8834907"/>
              <a:ext cx="4959505" cy="48960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FC293ED-5104-4243-93A4-4E3D49006FEA}"/>
                </a:ext>
              </a:extLst>
            </p:cNvPr>
            <p:cNvSpPr/>
            <p:nvPr userDrawn="1"/>
          </p:nvSpPr>
          <p:spPr>
            <a:xfrm>
              <a:off x="4896953" y="8834908"/>
              <a:ext cx="2416662" cy="489103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DCAA79F-D78A-B74E-982C-DDDFE2022FCB}"/>
                </a:ext>
              </a:extLst>
            </p:cNvPr>
            <p:cNvSpPr/>
            <p:nvPr userDrawn="1"/>
          </p:nvSpPr>
          <p:spPr>
            <a:xfrm>
              <a:off x="1956574" y="9325563"/>
              <a:ext cx="3906344" cy="39063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D9ABFF43-9384-1645-98D9-971CA51443BE}"/>
                </a:ext>
              </a:extLst>
            </p:cNvPr>
            <p:cNvSpPr/>
            <p:nvPr userDrawn="1"/>
          </p:nvSpPr>
          <p:spPr>
            <a:xfrm>
              <a:off x="4896952" y="9595447"/>
              <a:ext cx="965966" cy="3366575"/>
            </a:xfrm>
            <a:custGeom>
              <a:avLst/>
              <a:gdLst>
                <a:gd name="connsiteX0" fmla="*/ 0 w 965966"/>
                <a:gd name="connsiteY0" fmla="*/ 0 h 3366575"/>
                <a:gd name="connsiteX1" fmla="*/ 104831 w 965966"/>
                <a:gd name="connsiteY1" fmla="*/ 63686 h 3366575"/>
                <a:gd name="connsiteX2" fmla="*/ 965966 w 965966"/>
                <a:gd name="connsiteY2" fmla="*/ 1683287 h 3366575"/>
                <a:gd name="connsiteX3" fmla="*/ 104831 w 965966"/>
                <a:gd name="connsiteY3" fmla="*/ 3302888 h 3366575"/>
                <a:gd name="connsiteX4" fmla="*/ 0 w 965966"/>
                <a:gd name="connsiteY4" fmla="*/ 3366575 h 3366575"/>
                <a:gd name="connsiteX5" fmla="*/ 0 w 965966"/>
                <a:gd name="connsiteY5" fmla="*/ 0 h 33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966" h="3366575">
                  <a:moveTo>
                    <a:pt x="0" y="0"/>
                  </a:moveTo>
                  <a:lnTo>
                    <a:pt x="104831" y="63686"/>
                  </a:lnTo>
                  <a:cubicBezTo>
                    <a:pt x="624378" y="414686"/>
                    <a:pt x="965966" y="1009095"/>
                    <a:pt x="965966" y="1683287"/>
                  </a:cubicBezTo>
                  <a:cubicBezTo>
                    <a:pt x="965966" y="2357479"/>
                    <a:pt x="624378" y="2951889"/>
                    <a:pt x="104831" y="3302888"/>
                  </a:cubicBezTo>
                  <a:lnTo>
                    <a:pt x="0" y="3366575"/>
                  </a:lnTo>
                  <a:lnTo>
                    <a:pt x="0" y="0"/>
                  </a:lnTo>
                  <a:close/>
                </a:path>
              </a:pathLst>
            </a:custGeom>
            <a:solidFill>
              <a:srgbClr val="FF93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3" name="Optional Header" descr="Presentation title page header ">
            <a:extLst>
              <a:ext uri="{FF2B5EF4-FFF2-40B4-BE49-F238E27FC236}">
                <a16:creationId xmlns:a16="http://schemas.microsoft.com/office/drawing/2014/main" id="{8928AF08-5A39-F140-B41D-248A08A9E126}"/>
              </a:ext>
            </a:extLst>
          </p:cNvPr>
          <p:cNvSpPr>
            <a:spLocks noGrp="1"/>
          </p:cNvSpPr>
          <p:nvPr>
            <p:ph type="body" sz="quarter" idx="21" hasCustomPrompt="1"/>
          </p:nvPr>
        </p:nvSpPr>
        <p:spPr>
          <a:xfrm>
            <a:off x="1394278" y="1253067"/>
            <a:ext cx="5608101" cy="2923877"/>
          </a:xfrm>
        </p:spPr>
        <p:txBody>
          <a:bodyPr vert="horz" lIns="0" tIns="0" rIns="0" bIns="0" rtlCol="0" anchor="t">
            <a:noAutofit/>
          </a:bodyPr>
          <a:lstStyle>
            <a:lvl1pPr marL="0" indent="0">
              <a:lnSpc>
                <a:spcPct val="90000"/>
              </a:lnSpc>
              <a:spcBef>
                <a:spcPts val="0"/>
              </a:spcBef>
              <a:spcAft>
                <a:spcPts val="0"/>
              </a:spcAft>
              <a:buNone/>
              <a:tabLst/>
              <a:defRPr lang="en-US" sz="6000" dirty="0">
                <a:solidFill>
                  <a:schemeClr val="bg1"/>
                </a:solidFill>
                <a:latin typeface="Community" panose="02000303040000020003" pitchFamily="2" charset="0"/>
              </a:defRPr>
            </a:lvl1pPr>
            <a:lvl2pPr>
              <a:buNone/>
              <a:defRPr/>
            </a:lvl2pPr>
            <a:lvl3pPr>
              <a:buNone/>
              <a:defRPr/>
            </a:lvl3pPr>
            <a:lvl4pPr>
              <a:buNone/>
              <a:defRPr/>
            </a:lvl4pPr>
            <a:lvl5pPr>
              <a:buNone/>
              <a:defRPr/>
            </a:lvl5pPr>
          </a:lstStyle>
          <a:p>
            <a:pPr marL="0" lvl="0" indent="0">
              <a:lnSpc>
                <a:spcPct val="90000"/>
              </a:lnSpc>
              <a:spcBef>
                <a:spcPts val="0"/>
              </a:spcBef>
              <a:spcAft>
                <a:spcPts val="0"/>
              </a:spcAft>
              <a:buNone/>
            </a:pPr>
            <a:r>
              <a:rPr lang="en-US"/>
              <a:t>Header</a:t>
            </a:r>
          </a:p>
        </p:txBody>
      </p:sp>
      <p:sp>
        <p:nvSpPr>
          <p:cNvPr id="2" name="Title" descr="Presentation title">
            <a:extLst>
              <a:ext uri="{FF2B5EF4-FFF2-40B4-BE49-F238E27FC236}">
                <a16:creationId xmlns:a16="http://schemas.microsoft.com/office/drawing/2014/main" id="{DB0E7D3C-661C-AC4C-9A98-76D658BCF4E1}"/>
              </a:ext>
            </a:extLst>
          </p:cNvPr>
          <p:cNvSpPr>
            <a:spLocks noGrp="1"/>
          </p:cNvSpPr>
          <p:nvPr>
            <p:ph type="title" hasCustomPrompt="1"/>
          </p:nvPr>
        </p:nvSpPr>
        <p:spPr>
          <a:xfrm>
            <a:off x="9712325" y="2824480"/>
            <a:ext cx="13947160" cy="4277974"/>
          </a:xfrm>
        </p:spPr>
        <p:txBody>
          <a:bodyPr vert="horz" lIns="0" tIns="0" rIns="0" bIns="0" rtlCol="0" anchor="b">
            <a:noAutofit/>
          </a:bodyPr>
          <a:lstStyle>
            <a:lvl1pPr>
              <a:defRPr lang="en-US" sz="9600" dirty="0">
                <a:ea typeface="+mn-ea"/>
                <a:cs typeface="+mn-cs"/>
              </a:defRPr>
            </a:lvl1pPr>
          </a:lstStyle>
          <a:p>
            <a:pPr lvl="0"/>
            <a:r>
              <a:rPr lang="en-US"/>
              <a:t>Enter slide title here, </a:t>
            </a:r>
            <a:br>
              <a:rPr lang="en-US"/>
            </a:br>
            <a:r>
              <a:rPr lang="en-US"/>
              <a:t>one or two lines</a:t>
            </a:r>
          </a:p>
        </p:txBody>
      </p:sp>
      <p:sp>
        <p:nvSpPr>
          <p:cNvPr id="19" name="Optional subtitle" descr="Presentation subtitle">
            <a:extLst>
              <a:ext uri="{FF2B5EF4-FFF2-40B4-BE49-F238E27FC236}">
                <a16:creationId xmlns:a16="http://schemas.microsoft.com/office/drawing/2014/main" id="{88C3FA78-0083-7E40-BC48-537F248F2541}"/>
              </a:ext>
            </a:extLst>
          </p:cNvPr>
          <p:cNvSpPr>
            <a:spLocks noGrp="1"/>
          </p:cNvSpPr>
          <p:nvPr>
            <p:ph type="body" sz="quarter" idx="18" hasCustomPrompt="1"/>
          </p:nvPr>
        </p:nvSpPr>
        <p:spPr>
          <a:xfrm>
            <a:off x="9712325" y="7572375"/>
            <a:ext cx="13947775" cy="1363663"/>
          </a:xfrm>
        </p:spPr>
        <p:txBody>
          <a:bodyPr>
            <a:normAutofit/>
          </a:bodyPr>
          <a:lstStyle>
            <a:lvl1pPr marL="0" indent="0">
              <a:spcBef>
                <a:spcPts val="0"/>
              </a:spcBef>
              <a:spcAft>
                <a:spcPts val="0"/>
              </a:spcAft>
              <a:buNone/>
              <a:defRPr sz="6000"/>
            </a:lvl1pPr>
            <a:lvl2pPr>
              <a:buNone/>
              <a:defRPr/>
            </a:lvl2pPr>
            <a:lvl3pPr>
              <a:buNone/>
              <a:defRPr/>
            </a:lvl3pPr>
            <a:lvl4pPr>
              <a:buNone/>
              <a:defRPr/>
            </a:lvl4pPr>
            <a:lvl5pPr>
              <a:buNone/>
              <a:defRPr/>
            </a:lvl5pPr>
          </a:lstStyle>
          <a:p>
            <a:pPr lvl="0"/>
            <a:r>
              <a:rPr lang="en-US"/>
              <a:t>Optional subtitle</a:t>
            </a:r>
          </a:p>
        </p:txBody>
      </p:sp>
      <p:sp>
        <p:nvSpPr>
          <p:cNvPr id="20" name="Speaker name" descr="Speaker name">
            <a:extLst>
              <a:ext uri="{FF2B5EF4-FFF2-40B4-BE49-F238E27FC236}">
                <a16:creationId xmlns:a16="http://schemas.microsoft.com/office/drawing/2014/main" id="{47F68FCE-4D79-9941-8127-CDBBB7A37115}"/>
              </a:ext>
            </a:extLst>
          </p:cNvPr>
          <p:cNvSpPr>
            <a:spLocks noGrp="1"/>
          </p:cNvSpPr>
          <p:nvPr>
            <p:ph type="body" sz="quarter" idx="19" hasCustomPrompt="1"/>
          </p:nvPr>
        </p:nvSpPr>
        <p:spPr>
          <a:xfrm>
            <a:off x="9712325" y="10390330"/>
            <a:ext cx="7317760" cy="699770"/>
          </a:xfrm>
        </p:spPr>
        <p:txBody>
          <a:bodyPr anchor="b">
            <a:noAutofit/>
          </a:bodyPr>
          <a:lstStyle>
            <a:lvl1pPr marL="0" indent="0" algn="l">
              <a:buFontTx/>
              <a:buNone/>
              <a:defRPr sz="4800" b="1" i="0">
                <a:solidFill>
                  <a:schemeClr val="accent2"/>
                </a:solidFill>
                <a:latin typeface="Community Semibold"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Speaker name</a:t>
            </a:r>
          </a:p>
        </p:txBody>
      </p:sp>
      <p:sp>
        <p:nvSpPr>
          <p:cNvPr id="21" name="Speaker title" descr="Speaker title">
            <a:extLst>
              <a:ext uri="{FF2B5EF4-FFF2-40B4-BE49-F238E27FC236}">
                <a16:creationId xmlns:a16="http://schemas.microsoft.com/office/drawing/2014/main" id="{C84BDA81-B740-3441-A87E-C9FAD53FE9DF}"/>
              </a:ext>
            </a:extLst>
          </p:cNvPr>
          <p:cNvSpPr>
            <a:spLocks noGrp="1"/>
          </p:cNvSpPr>
          <p:nvPr>
            <p:ph type="body" sz="quarter" idx="20" hasCustomPrompt="1"/>
          </p:nvPr>
        </p:nvSpPr>
        <p:spPr>
          <a:xfrm>
            <a:off x="9712325" y="11295808"/>
            <a:ext cx="7317760" cy="1743740"/>
          </a:xfrm>
        </p:spPr>
        <p:txBody>
          <a:bodyPr anchor="t">
            <a:noAutofit/>
          </a:bodyPr>
          <a:lstStyle>
            <a:lvl1pPr marL="0" indent="0" algn="l">
              <a:buFontTx/>
              <a:buNone/>
              <a:defRPr sz="4400" b="0" i="0">
                <a:solidFill>
                  <a:schemeClr val="accent2"/>
                </a:solidFill>
                <a:latin typeface="Community Light"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Title</a:t>
            </a:r>
          </a:p>
        </p:txBody>
      </p:sp>
    </p:spTree>
    <p:extLst>
      <p:ext uri="{BB962C8B-B14F-4D97-AF65-F5344CB8AC3E}">
        <p14:creationId xmlns:p14="http://schemas.microsoft.com/office/powerpoint/2010/main" val="273229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esign Org Title with photo">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B40156FE-AFDE-4E45-9A6E-AD7E4703B834}"/>
              </a:ext>
              <a:ext uri="{C183D7F6-B498-43B3-948B-1728B52AA6E4}">
                <adec:decorative xmlns:adec="http://schemas.microsoft.com/office/drawing/2017/decorative" val="1"/>
              </a:ext>
            </a:extLst>
          </p:cNvPr>
          <p:cNvSpPr>
            <a:spLocks noChangeAspect="1"/>
          </p:cNvSpPr>
          <p:nvPr userDrawn="1"/>
        </p:nvSpPr>
        <p:spPr>
          <a:xfrm>
            <a:off x="1459058" y="3936174"/>
            <a:ext cx="5760720" cy="5760720"/>
          </a:xfrm>
          <a:prstGeom prst="ellipse">
            <a:avLst/>
          </a:prstGeom>
          <a:solidFill>
            <a:srgbClr val="FF9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68">
            <a:extLst>
              <a:ext uri="{FF2B5EF4-FFF2-40B4-BE49-F238E27FC236}">
                <a16:creationId xmlns:a16="http://schemas.microsoft.com/office/drawing/2014/main" id="{2CEAB6C5-958A-D349-9062-7EDBD5BDE26D}"/>
              </a:ext>
              <a:ext uri="{C183D7F6-B498-43B3-948B-1728B52AA6E4}">
                <adec:decorative xmlns:adec="http://schemas.microsoft.com/office/drawing/2017/decorative" val="1"/>
              </a:ext>
            </a:extLst>
          </p:cNvPr>
          <p:cNvPicPr>
            <a:picLocks noChangeAspect="1"/>
          </p:cNvPicPr>
          <p:nvPr userDrawn="1"/>
        </p:nvPicPr>
        <p:blipFill rotWithShape="1">
          <a:blip r:embed="rId2"/>
          <a:srcRect l="13075" r="60737"/>
          <a:stretch/>
        </p:blipFill>
        <p:spPr>
          <a:xfrm>
            <a:off x="1587" y="0"/>
            <a:ext cx="6385765" cy="13716000"/>
          </a:xfrm>
          <a:prstGeom prst="rect">
            <a:avLst/>
          </a:prstGeom>
        </p:spPr>
      </p:pic>
      <p:sp>
        <p:nvSpPr>
          <p:cNvPr id="10" name="Header" descr="Presentation title page header">
            <a:extLst>
              <a:ext uri="{FF2B5EF4-FFF2-40B4-BE49-F238E27FC236}">
                <a16:creationId xmlns:a16="http://schemas.microsoft.com/office/drawing/2014/main" id="{CBBF0C86-82F9-7346-9A46-F81DD48F5475}"/>
              </a:ext>
            </a:extLst>
          </p:cNvPr>
          <p:cNvSpPr>
            <a:spLocks noGrp="1"/>
          </p:cNvSpPr>
          <p:nvPr>
            <p:ph type="body" sz="quarter" idx="21" hasCustomPrompt="1"/>
          </p:nvPr>
        </p:nvSpPr>
        <p:spPr>
          <a:xfrm>
            <a:off x="1394278" y="1253067"/>
            <a:ext cx="4240403" cy="2923877"/>
          </a:xfrm>
        </p:spPr>
        <p:txBody>
          <a:bodyPr vert="horz" lIns="0" tIns="0" rIns="0" bIns="0" rtlCol="0" anchor="t">
            <a:noAutofit/>
          </a:bodyPr>
          <a:lstStyle>
            <a:lvl1pPr marL="0" indent="0">
              <a:lnSpc>
                <a:spcPct val="90000"/>
              </a:lnSpc>
              <a:spcBef>
                <a:spcPts val="0"/>
              </a:spcBef>
              <a:spcAft>
                <a:spcPts val="0"/>
              </a:spcAft>
              <a:buNone/>
              <a:tabLst/>
              <a:defRPr lang="en-US" sz="6000" dirty="0">
                <a:solidFill>
                  <a:schemeClr val="bg1"/>
                </a:solidFill>
                <a:latin typeface="Community" panose="02000303040000020003" pitchFamily="2" charset="0"/>
              </a:defRPr>
            </a:lvl1pPr>
            <a:lvl2pPr>
              <a:buNone/>
              <a:defRPr/>
            </a:lvl2pPr>
            <a:lvl3pPr>
              <a:buNone/>
              <a:defRPr/>
            </a:lvl3pPr>
            <a:lvl4pPr>
              <a:buNone/>
              <a:defRPr/>
            </a:lvl4pPr>
            <a:lvl5pPr>
              <a:buNone/>
              <a:defRPr/>
            </a:lvl5pPr>
          </a:lstStyle>
          <a:p>
            <a:pPr marL="0" lvl="0" indent="0">
              <a:lnSpc>
                <a:spcPct val="90000"/>
              </a:lnSpc>
              <a:spcBef>
                <a:spcPts val="0"/>
              </a:spcBef>
              <a:spcAft>
                <a:spcPts val="0"/>
              </a:spcAft>
              <a:buNone/>
            </a:pPr>
            <a:r>
              <a:rPr lang="en-US"/>
              <a:t>Header</a:t>
            </a:r>
          </a:p>
        </p:txBody>
      </p:sp>
      <p:sp>
        <p:nvSpPr>
          <p:cNvPr id="11" name="Title" descr="Presentation title">
            <a:extLst>
              <a:ext uri="{FF2B5EF4-FFF2-40B4-BE49-F238E27FC236}">
                <a16:creationId xmlns:a16="http://schemas.microsoft.com/office/drawing/2014/main" id="{380399FC-B248-F949-A635-C792E666B86C}"/>
              </a:ext>
            </a:extLst>
          </p:cNvPr>
          <p:cNvSpPr>
            <a:spLocks noGrp="1"/>
          </p:cNvSpPr>
          <p:nvPr>
            <p:ph type="title" hasCustomPrompt="1"/>
          </p:nvPr>
        </p:nvSpPr>
        <p:spPr>
          <a:xfrm>
            <a:off x="9712325" y="2824480"/>
            <a:ext cx="13947160" cy="4277974"/>
          </a:xfrm>
        </p:spPr>
        <p:txBody>
          <a:bodyPr vert="horz" lIns="0" tIns="0" rIns="0" bIns="0" rtlCol="0" anchor="b">
            <a:noAutofit/>
          </a:bodyPr>
          <a:lstStyle>
            <a:lvl1pPr>
              <a:defRPr lang="en-US" sz="9600" dirty="0">
                <a:ea typeface="+mn-ea"/>
                <a:cs typeface="+mn-cs"/>
              </a:defRPr>
            </a:lvl1pPr>
          </a:lstStyle>
          <a:p>
            <a:pPr lvl="0"/>
            <a:r>
              <a:rPr lang="en-US"/>
              <a:t>Enter slide title here, </a:t>
            </a:r>
            <a:br>
              <a:rPr lang="en-US"/>
            </a:br>
            <a:r>
              <a:rPr lang="en-US"/>
              <a:t>one or two lines</a:t>
            </a:r>
          </a:p>
        </p:txBody>
      </p:sp>
      <p:sp>
        <p:nvSpPr>
          <p:cNvPr id="19" name="Subtitle" descr="Presentation subtitle">
            <a:extLst>
              <a:ext uri="{FF2B5EF4-FFF2-40B4-BE49-F238E27FC236}">
                <a16:creationId xmlns:a16="http://schemas.microsoft.com/office/drawing/2014/main" id="{88C3FA78-0083-7E40-BC48-537F248F2541}"/>
              </a:ext>
            </a:extLst>
          </p:cNvPr>
          <p:cNvSpPr>
            <a:spLocks noGrp="1"/>
          </p:cNvSpPr>
          <p:nvPr>
            <p:ph type="body" sz="quarter" idx="18" hasCustomPrompt="1"/>
          </p:nvPr>
        </p:nvSpPr>
        <p:spPr>
          <a:xfrm>
            <a:off x="9712325" y="7572375"/>
            <a:ext cx="13947775" cy="1363663"/>
          </a:xfrm>
        </p:spPr>
        <p:txBody>
          <a:bodyPr vert="horz" lIns="0" tIns="0" rIns="0" bIns="0" rtlCol="0">
            <a:normAutofit/>
          </a:bodyPr>
          <a:lstStyle>
            <a:lvl1pPr>
              <a:buNone/>
              <a:defRPr lang="en-US" sz="6000" dirty="0"/>
            </a:lvl1pPr>
            <a:lvl2pPr>
              <a:buNone/>
              <a:defRPr/>
            </a:lvl2pPr>
            <a:lvl3pPr>
              <a:buNone/>
              <a:defRPr/>
            </a:lvl3pPr>
            <a:lvl4pPr>
              <a:buNone/>
              <a:defRPr/>
            </a:lvl4pPr>
            <a:lvl5pPr>
              <a:buNone/>
              <a:defRPr/>
            </a:lvl5pPr>
          </a:lstStyle>
          <a:p>
            <a:pPr marL="0" lvl="0" indent="0">
              <a:spcBef>
                <a:spcPts val="0"/>
              </a:spcBef>
              <a:spcAft>
                <a:spcPts val="0"/>
              </a:spcAft>
              <a:buNone/>
            </a:pPr>
            <a:r>
              <a:rPr lang="en-US"/>
              <a:t>Optional subtitle</a:t>
            </a:r>
          </a:p>
        </p:txBody>
      </p:sp>
      <p:sp>
        <p:nvSpPr>
          <p:cNvPr id="20" name="Speaker name" descr="Speaker name">
            <a:extLst>
              <a:ext uri="{FF2B5EF4-FFF2-40B4-BE49-F238E27FC236}">
                <a16:creationId xmlns:a16="http://schemas.microsoft.com/office/drawing/2014/main" id="{47F68FCE-4D79-9941-8127-CDBBB7A37115}"/>
              </a:ext>
            </a:extLst>
          </p:cNvPr>
          <p:cNvSpPr>
            <a:spLocks noGrp="1"/>
          </p:cNvSpPr>
          <p:nvPr>
            <p:ph type="body" sz="quarter" idx="19" hasCustomPrompt="1"/>
          </p:nvPr>
        </p:nvSpPr>
        <p:spPr>
          <a:xfrm>
            <a:off x="9712325" y="10390330"/>
            <a:ext cx="7317760" cy="699770"/>
          </a:xfrm>
        </p:spPr>
        <p:txBody>
          <a:bodyPr anchor="b">
            <a:noAutofit/>
          </a:bodyPr>
          <a:lstStyle>
            <a:lvl1pPr marL="0" indent="0" algn="l">
              <a:buFontTx/>
              <a:buNone/>
              <a:defRPr sz="4800" b="1" i="0">
                <a:solidFill>
                  <a:schemeClr val="accent2"/>
                </a:solidFill>
                <a:latin typeface="Community Semibold"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Speaker name</a:t>
            </a:r>
          </a:p>
        </p:txBody>
      </p:sp>
      <p:sp>
        <p:nvSpPr>
          <p:cNvPr id="21" name="Speaker title" descr="Speaker title">
            <a:extLst>
              <a:ext uri="{FF2B5EF4-FFF2-40B4-BE49-F238E27FC236}">
                <a16:creationId xmlns:a16="http://schemas.microsoft.com/office/drawing/2014/main" id="{C84BDA81-B740-3441-A87E-C9FAD53FE9DF}"/>
              </a:ext>
            </a:extLst>
          </p:cNvPr>
          <p:cNvSpPr>
            <a:spLocks noGrp="1"/>
          </p:cNvSpPr>
          <p:nvPr>
            <p:ph type="body" sz="quarter" idx="20" hasCustomPrompt="1"/>
          </p:nvPr>
        </p:nvSpPr>
        <p:spPr>
          <a:xfrm>
            <a:off x="9712325" y="11295808"/>
            <a:ext cx="7317760" cy="1743740"/>
          </a:xfrm>
        </p:spPr>
        <p:txBody>
          <a:bodyPr anchor="t">
            <a:noAutofit/>
          </a:bodyPr>
          <a:lstStyle>
            <a:lvl1pPr marL="0" indent="0" algn="l">
              <a:buFontTx/>
              <a:buNone/>
              <a:defRPr sz="4400" b="0" i="0">
                <a:solidFill>
                  <a:schemeClr val="accent2"/>
                </a:solidFill>
                <a:latin typeface="Community Light"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Title</a:t>
            </a:r>
          </a:p>
        </p:txBody>
      </p:sp>
      <p:sp>
        <p:nvSpPr>
          <p:cNvPr id="78" name="Picture Placeholder 77" descr="Speaker photograph">
            <a:extLst>
              <a:ext uri="{FF2B5EF4-FFF2-40B4-BE49-F238E27FC236}">
                <a16:creationId xmlns:a16="http://schemas.microsoft.com/office/drawing/2014/main" id="{214C51B7-6861-0A47-AC42-D70F4C5FFE73}"/>
              </a:ext>
            </a:extLst>
          </p:cNvPr>
          <p:cNvSpPr>
            <a:spLocks noGrp="1"/>
          </p:cNvSpPr>
          <p:nvPr>
            <p:ph type="pic" sz="quarter" idx="24"/>
          </p:nvPr>
        </p:nvSpPr>
        <p:spPr>
          <a:xfrm>
            <a:off x="1459058" y="3934048"/>
            <a:ext cx="4928294" cy="5762846"/>
          </a:xfrm>
          <a:custGeom>
            <a:avLst/>
            <a:gdLst>
              <a:gd name="connsiteX0" fmla="*/ 3421486 w 5851997"/>
              <a:gd name="connsiteY0" fmla="*/ 0 h 6842968"/>
              <a:gd name="connsiteX1" fmla="*/ 5840842 w 5851997"/>
              <a:gd name="connsiteY1" fmla="*/ 1002130 h 6842968"/>
              <a:gd name="connsiteX2" fmla="*/ 5851997 w 5851997"/>
              <a:gd name="connsiteY2" fmla="*/ 1014403 h 6842968"/>
              <a:gd name="connsiteX3" fmla="*/ 5851997 w 5851997"/>
              <a:gd name="connsiteY3" fmla="*/ 5828565 h 6842968"/>
              <a:gd name="connsiteX4" fmla="*/ 5840842 w 5851997"/>
              <a:gd name="connsiteY4" fmla="*/ 5840838 h 6842968"/>
              <a:gd name="connsiteX5" fmla="*/ 3421486 w 5851997"/>
              <a:gd name="connsiteY5" fmla="*/ 6842968 h 6842968"/>
              <a:gd name="connsiteX6" fmla="*/ 0 w 5851997"/>
              <a:gd name="connsiteY6" fmla="*/ 3421484 h 6842968"/>
              <a:gd name="connsiteX7" fmla="*/ 3421486 w 5851997"/>
              <a:gd name="connsiteY7" fmla="*/ 0 h 684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1997" h="6842968">
                <a:moveTo>
                  <a:pt x="3421486" y="0"/>
                </a:moveTo>
                <a:cubicBezTo>
                  <a:pt x="4366304" y="0"/>
                  <a:pt x="5221675" y="382963"/>
                  <a:pt x="5840842" y="1002130"/>
                </a:cubicBezTo>
                <a:lnTo>
                  <a:pt x="5851997" y="1014403"/>
                </a:lnTo>
                <a:lnTo>
                  <a:pt x="5851997" y="5828565"/>
                </a:lnTo>
                <a:lnTo>
                  <a:pt x="5840842" y="5840838"/>
                </a:lnTo>
                <a:cubicBezTo>
                  <a:pt x="5221675" y="6460005"/>
                  <a:pt x="4366304" y="6842968"/>
                  <a:pt x="3421486" y="6842968"/>
                </a:cubicBezTo>
                <a:cubicBezTo>
                  <a:pt x="1531851" y="6842968"/>
                  <a:pt x="0" y="5311117"/>
                  <a:pt x="0" y="3421484"/>
                </a:cubicBezTo>
                <a:cubicBezTo>
                  <a:pt x="0" y="1531851"/>
                  <a:pt x="1531851" y="0"/>
                  <a:pt x="3421486" y="0"/>
                </a:cubicBezTo>
                <a:close/>
              </a:path>
            </a:pathLst>
          </a:custGeom>
          <a:solidFill>
            <a:srgbClr val="ACBECB"/>
          </a:solidFill>
        </p:spPr>
        <p:txBody>
          <a:bodyPr vert="horz" wrap="square" lIns="914400" tIns="1828800" rIns="914400" bIns="0" rtlCol="0">
            <a:noAutofit/>
          </a:bodyPr>
          <a:lstStyle>
            <a:lvl1pPr>
              <a:defRPr lang="en-US" sz="4800">
                <a:solidFill>
                  <a:schemeClr val="accent6">
                    <a:lumMod val="75000"/>
                  </a:schemeClr>
                </a:solidFill>
              </a:defRPr>
            </a:lvl1pPr>
          </a:lstStyle>
          <a:p>
            <a:pPr marL="26987" lvl="0" indent="0" algn="ctr">
              <a:buNone/>
            </a:pPr>
            <a:endParaRPr lang="en-US"/>
          </a:p>
        </p:txBody>
      </p:sp>
    </p:spTree>
    <p:extLst>
      <p:ext uri="{BB962C8B-B14F-4D97-AF65-F5344CB8AC3E}">
        <p14:creationId xmlns:p14="http://schemas.microsoft.com/office/powerpoint/2010/main" val="186622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esign Org Title Option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5DE38AB-5193-3943-804D-BBE5B271F7B7}"/>
              </a:ext>
              <a:ext uri="{C183D7F6-B498-43B3-948B-1728B52AA6E4}">
                <adec:decorative xmlns:adec="http://schemas.microsoft.com/office/drawing/2017/decorative" val="1"/>
              </a:ext>
            </a:extLst>
          </p:cNvPr>
          <p:cNvPicPr>
            <a:picLocks noChangeAspect="1"/>
          </p:cNvPicPr>
          <p:nvPr userDrawn="1"/>
        </p:nvPicPr>
        <p:blipFill rotWithShape="1">
          <a:blip r:embed="rId2"/>
          <a:srcRect l="-6" t="6715" r="72033"/>
          <a:stretch/>
        </p:blipFill>
        <p:spPr>
          <a:xfrm>
            <a:off x="1588" y="0"/>
            <a:ext cx="7312026" cy="13716000"/>
          </a:xfrm>
          <a:prstGeom prst="rect">
            <a:avLst/>
          </a:prstGeom>
        </p:spPr>
      </p:pic>
      <p:sp>
        <p:nvSpPr>
          <p:cNvPr id="10" name="Header" descr="Presentation title page header">
            <a:extLst>
              <a:ext uri="{FF2B5EF4-FFF2-40B4-BE49-F238E27FC236}">
                <a16:creationId xmlns:a16="http://schemas.microsoft.com/office/drawing/2014/main" id="{ED24822F-A612-984A-BEEE-354ED74DAC6C}"/>
              </a:ext>
            </a:extLst>
          </p:cNvPr>
          <p:cNvSpPr>
            <a:spLocks noGrp="1"/>
          </p:cNvSpPr>
          <p:nvPr>
            <p:ph type="body" sz="quarter" idx="21" hasCustomPrompt="1"/>
          </p:nvPr>
        </p:nvSpPr>
        <p:spPr>
          <a:xfrm>
            <a:off x="1394278" y="1253067"/>
            <a:ext cx="4741827" cy="2923877"/>
          </a:xfrm>
        </p:spPr>
        <p:txBody>
          <a:bodyPr anchor="t">
            <a:noAutofit/>
          </a:bodyPr>
          <a:lstStyle>
            <a:lvl1pPr marL="0" indent="0">
              <a:lnSpc>
                <a:spcPct val="90000"/>
              </a:lnSpc>
              <a:spcBef>
                <a:spcPts val="0"/>
              </a:spcBef>
              <a:spcAft>
                <a:spcPts val="0"/>
              </a:spcAft>
              <a:buNone/>
              <a:tabLst/>
              <a:defRPr sz="6000">
                <a:solidFill>
                  <a:schemeClr val="accent6">
                    <a:lumMod val="50000"/>
                  </a:schemeClr>
                </a:solidFill>
                <a:latin typeface="Community" panose="02000303040000020003" pitchFamily="2" charset="0"/>
              </a:defRPr>
            </a:lvl1pPr>
            <a:lvl2pPr>
              <a:buNone/>
              <a:defRPr/>
            </a:lvl2pPr>
            <a:lvl3pPr>
              <a:buNone/>
              <a:defRPr/>
            </a:lvl3pPr>
            <a:lvl4pPr>
              <a:buNone/>
              <a:defRPr/>
            </a:lvl4pPr>
            <a:lvl5pPr>
              <a:buNone/>
              <a:defRPr/>
            </a:lvl5pPr>
          </a:lstStyle>
          <a:p>
            <a:pPr lvl="0"/>
            <a:r>
              <a:rPr lang="en-US"/>
              <a:t>Header</a:t>
            </a:r>
          </a:p>
        </p:txBody>
      </p:sp>
      <p:sp>
        <p:nvSpPr>
          <p:cNvPr id="8" name="Title" descr="Presentation title">
            <a:extLst>
              <a:ext uri="{FF2B5EF4-FFF2-40B4-BE49-F238E27FC236}">
                <a16:creationId xmlns:a16="http://schemas.microsoft.com/office/drawing/2014/main" id="{1AE39912-0C2D-4E4A-B42E-DFEC731FFAEB}"/>
              </a:ext>
            </a:extLst>
          </p:cNvPr>
          <p:cNvSpPr>
            <a:spLocks noGrp="1"/>
          </p:cNvSpPr>
          <p:nvPr>
            <p:ph type="title" hasCustomPrompt="1"/>
          </p:nvPr>
        </p:nvSpPr>
        <p:spPr>
          <a:xfrm>
            <a:off x="9712325" y="2824480"/>
            <a:ext cx="13947160" cy="4277974"/>
          </a:xfrm>
        </p:spPr>
        <p:txBody>
          <a:bodyPr vert="horz" lIns="0" tIns="0" rIns="0" bIns="0" rtlCol="0" anchor="b">
            <a:noAutofit/>
          </a:bodyPr>
          <a:lstStyle>
            <a:lvl1pPr>
              <a:defRPr lang="en-US" sz="9600" dirty="0">
                <a:ea typeface="+mn-ea"/>
                <a:cs typeface="+mn-cs"/>
              </a:defRPr>
            </a:lvl1pPr>
          </a:lstStyle>
          <a:p>
            <a:pPr lvl="0"/>
            <a:r>
              <a:rPr lang="en-US"/>
              <a:t>Enter slide title here, </a:t>
            </a:r>
            <a:br>
              <a:rPr lang="en-US"/>
            </a:br>
            <a:r>
              <a:rPr lang="en-US"/>
              <a:t>one or two lines</a:t>
            </a:r>
          </a:p>
        </p:txBody>
      </p:sp>
      <p:sp>
        <p:nvSpPr>
          <p:cNvPr id="19" name="Subtitle" descr="Presentation subtitle">
            <a:extLst>
              <a:ext uri="{FF2B5EF4-FFF2-40B4-BE49-F238E27FC236}">
                <a16:creationId xmlns:a16="http://schemas.microsoft.com/office/drawing/2014/main" id="{88C3FA78-0083-7E40-BC48-537F248F2541}"/>
              </a:ext>
            </a:extLst>
          </p:cNvPr>
          <p:cNvSpPr>
            <a:spLocks noGrp="1"/>
          </p:cNvSpPr>
          <p:nvPr>
            <p:ph type="body" sz="quarter" idx="18" hasCustomPrompt="1"/>
          </p:nvPr>
        </p:nvSpPr>
        <p:spPr>
          <a:xfrm>
            <a:off x="9712325" y="7572375"/>
            <a:ext cx="13947775" cy="1363663"/>
          </a:xfrm>
        </p:spPr>
        <p:txBody>
          <a:bodyPr vert="horz" lIns="0" tIns="0" rIns="0" bIns="0" rtlCol="0">
            <a:normAutofit/>
          </a:bodyPr>
          <a:lstStyle>
            <a:lvl1pPr>
              <a:buNone/>
              <a:defRPr lang="en-US" sz="6000" dirty="0"/>
            </a:lvl1pPr>
            <a:lvl2pPr>
              <a:buNone/>
              <a:defRPr/>
            </a:lvl2pPr>
            <a:lvl3pPr>
              <a:buNone/>
              <a:defRPr/>
            </a:lvl3pPr>
            <a:lvl4pPr>
              <a:buNone/>
              <a:defRPr/>
            </a:lvl4pPr>
            <a:lvl5pPr>
              <a:buNone/>
              <a:defRPr/>
            </a:lvl5pPr>
          </a:lstStyle>
          <a:p>
            <a:pPr marL="0" lvl="0" indent="0">
              <a:spcBef>
                <a:spcPts val="0"/>
              </a:spcBef>
              <a:spcAft>
                <a:spcPts val="0"/>
              </a:spcAft>
              <a:buNone/>
            </a:pPr>
            <a:r>
              <a:rPr lang="en-US"/>
              <a:t>Optional subtitle</a:t>
            </a:r>
          </a:p>
        </p:txBody>
      </p:sp>
      <p:sp>
        <p:nvSpPr>
          <p:cNvPr id="20" name="Speaker name" descr="Speaker name">
            <a:extLst>
              <a:ext uri="{FF2B5EF4-FFF2-40B4-BE49-F238E27FC236}">
                <a16:creationId xmlns:a16="http://schemas.microsoft.com/office/drawing/2014/main" id="{47F68FCE-4D79-9941-8127-CDBBB7A37115}"/>
              </a:ext>
            </a:extLst>
          </p:cNvPr>
          <p:cNvSpPr>
            <a:spLocks noGrp="1"/>
          </p:cNvSpPr>
          <p:nvPr>
            <p:ph type="body" sz="quarter" idx="19" hasCustomPrompt="1"/>
          </p:nvPr>
        </p:nvSpPr>
        <p:spPr>
          <a:xfrm>
            <a:off x="9712325" y="10390330"/>
            <a:ext cx="7317760" cy="699770"/>
          </a:xfrm>
        </p:spPr>
        <p:txBody>
          <a:bodyPr anchor="b">
            <a:noAutofit/>
          </a:bodyPr>
          <a:lstStyle>
            <a:lvl1pPr marL="0" indent="0" algn="l">
              <a:buFontTx/>
              <a:buNone/>
              <a:defRPr sz="4800" b="1" i="0">
                <a:solidFill>
                  <a:schemeClr val="accent2"/>
                </a:solidFill>
                <a:latin typeface="Community Semibold"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Speaker name</a:t>
            </a:r>
          </a:p>
        </p:txBody>
      </p:sp>
      <p:sp>
        <p:nvSpPr>
          <p:cNvPr id="21" name="Speaker title" descr="Speaker title">
            <a:extLst>
              <a:ext uri="{FF2B5EF4-FFF2-40B4-BE49-F238E27FC236}">
                <a16:creationId xmlns:a16="http://schemas.microsoft.com/office/drawing/2014/main" id="{C84BDA81-B740-3441-A87E-C9FAD53FE9DF}"/>
              </a:ext>
            </a:extLst>
          </p:cNvPr>
          <p:cNvSpPr>
            <a:spLocks noGrp="1"/>
          </p:cNvSpPr>
          <p:nvPr>
            <p:ph type="body" sz="quarter" idx="20" hasCustomPrompt="1"/>
          </p:nvPr>
        </p:nvSpPr>
        <p:spPr>
          <a:xfrm>
            <a:off x="9712325" y="11295808"/>
            <a:ext cx="7317760" cy="1743740"/>
          </a:xfrm>
        </p:spPr>
        <p:txBody>
          <a:bodyPr anchor="t">
            <a:noAutofit/>
          </a:bodyPr>
          <a:lstStyle>
            <a:lvl1pPr marL="0" indent="0" algn="l">
              <a:buFontTx/>
              <a:buNone/>
              <a:defRPr sz="4400" b="0" i="0">
                <a:solidFill>
                  <a:schemeClr val="accent2"/>
                </a:solidFill>
                <a:latin typeface="Community Light"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Title</a:t>
            </a:r>
          </a:p>
        </p:txBody>
      </p:sp>
    </p:spTree>
    <p:extLst>
      <p:ext uri="{BB962C8B-B14F-4D97-AF65-F5344CB8AC3E}">
        <p14:creationId xmlns:p14="http://schemas.microsoft.com/office/powerpoint/2010/main" val="319810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esign Org Title Option 3">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CA8F7FA-E8F8-4F43-8E45-A562823E027C}"/>
              </a:ext>
              <a:ext uri="{C183D7F6-B498-43B3-948B-1728B52AA6E4}">
                <adec:decorative xmlns:adec="http://schemas.microsoft.com/office/drawing/2017/decorative" val="1"/>
              </a:ext>
            </a:extLst>
          </p:cNvPr>
          <p:cNvSpPr/>
          <p:nvPr userDrawn="1"/>
        </p:nvSpPr>
        <p:spPr>
          <a:xfrm>
            <a:off x="0" y="0"/>
            <a:ext cx="24387175" cy="4410635"/>
          </a:xfrm>
          <a:prstGeom prst="rect">
            <a:avLst/>
          </a:prstGeom>
          <a:solidFill>
            <a:srgbClr val="003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22DDA7C-725D-9C44-AFFB-E82B53D4375C}"/>
              </a:ext>
              <a:ext uri="{C183D7F6-B498-43B3-948B-1728B52AA6E4}">
                <adec:decorative xmlns:adec="http://schemas.microsoft.com/office/drawing/2017/decorative" val="1"/>
              </a:ext>
            </a:extLst>
          </p:cNvPr>
          <p:cNvPicPr>
            <a:picLocks noChangeAspect="1"/>
          </p:cNvPicPr>
          <p:nvPr userDrawn="1"/>
        </p:nvPicPr>
        <p:blipFill rotWithShape="1">
          <a:blip r:embed="rId2"/>
          <a:srcRect t="20" b="67510"/>
          <a:stretch/>
        </p:blipFill>
        <p:spPr>
          <a:xfrm>
            <a:off x="-1" y="0"/>
            <a:ext cx="24387176" cy="4454301"/>
          </a:xfrm>
          <a:prstGeom prst="rect">
            <a:avLst/>
          </a:prstGeom>
        </p:spPr>
      </p:pic>
      <p:sp>
        <p:nvSpPr>
          <p:cNvPr id="11" name="Header" descr="Presentation title page header">
            <a:extLst>
              <a:ext uri="{FF2B5EF4-FFF2-40B4-BE49-F238E27FC236}">
                <a16:creationId xmlns:a16="http://schemas.microsoft.com/office/drawing/2014/main" id="{9EF62FE7-432F-1245-BF8C-00D54EE7A570}"/>
              </a:ext>
            </a:extLst>
          </p:cNvPr>
          <p:cNvSpPr>
            <a:spLocks noGrp="1"/>
          </p:cNvSpPr>
          <p:nvPr>
            <p:ph type="body" sz="quarter" idx="21" hasCustomPrompt="1"/>
          </p:nvPr>
        </p:nvSpPr>
        <p:spPr>
          <a:xfrm>
            <a:off x="1394278" y="1253067"/>
            <a:ext cx="4741827" cy="2923877"/>
          </a:xfrm>
        </p:spPr>
        <p:txBody>
          <a:bodyPr anchor="t">
            <a:noAutofit/>
          </a:bodyPr>
          <a:lstStyle>
            <a:lvl1pPr marL="0" indent="0">
              <a:lnSpc>
                <a:spcPct val="90000"/>
              </a:lnSpc>
              <a:spcBef>
                <a:spcPts val="0"/>
              </a:spcBef>
              <a:spcAft>
                <a:spcPts val="0"/>
              </a:spcAft>
              <a:buNone/>
              <a:tabLst/>
              <a:defRPr sz="6000">
                <a:solidFill>
                  <a:schemeClr val="bg1"/>
                </a:solidFill>
                <a:latin typeface="Community" panose="02000303040000020003" pitchFamily="2" charset="0"/>
              </a:defRPr>
            </a:lvl1pPr>
            <a:lvl2pPr>
              <a:buNone/>
              <a:defRPr/>
            </a:lvl2pPr>
            <a:lvl3pPr>
              <a:buNone/>
              <a:defRPr/>
            </a:lvl3pPr>
            <a:lvl4pPr>
              <a:buNone/>
              <a:defRPr/>
            </a:lvl4pPr>
            <a:lvl5pPr>
              <a:buNone/>
              <a:defRPr/>
            </a:lvl5pPr>
          </a:lstStyle>
          <a:p>
            <a:pPr lvl="0"/>
            <a:r>
              <a:rPr lang="en-US"/>
              <a:t>Header</a:t>
            </a:r>
          </a:p>
        </p:txBody>
      </p:sp>
      <p:sp>
        <p:nvSpPr>
          <p:cNvPr id="9" name="Title" descr="Presentation title">
            <a:extLst>
              <a:ext uri="{FF2B5EF4-FFF2-40B4-BE49-F238E27FC236}">
                <a16:creationId xmlns:a16="http://schemas.microsoft.com/office/drawing/2014/main" id="{A79C3C4C-DE57-AA41-B5CA-5806B9462958}"/>
              </a:ext>
            </a:extLst>
          </p:cNvPr>
          <p:cNvSpPr>
            <a:spLocks noGrp="1"/>
          </p:cNvSpPr>
          <p:nvPr>
            <p:ph type="title" hasCustomPrompt="1"/>
          </p:nvPr>
        </p:nvSpPr>
        <p:spPr>
          <a:xfrm>
            <a:off x="1394277" y="5791200"/>
            <a:ext cx="13969251" cy="4789713"/>
          </a:xfrm>
        </p:spPr>
        <p:txBody>
          <a:bodyPr vert="horz" lIns="0" tIns="0" rIns="0" bIns="0" rtlCol="0" anchor="b">
            <a:noAutofit/>
          </a:bodyPr>
          <a:lstStyle>
            <a:lvl1pPr>
              <a:defRPr lang="en-US" sz="9600" dirty="0">
                <a:ea typeface="+mn-ea"/>
                <a:cs typeface="+mn-cs"/>
              </a:defRPr>
            </a:lvl1pPr>
          </a:lstStyle>
          <a:p>
            <a:pPr lvl="0"/>
            <a:r>
              <a:rPr lang="en-US"/>
              <a:t>Enter slide title here, </a:t>
            </a:r>
            <a:br>
              <a:rPr lang="en-US"/>
            </a:br>
            <a:r>
              <a:rPr lang="en-US"/>
              <a:t>one or two lines</a:t>
            </a:r>
          </a:p>
        </p:txBody>
      </p:sp>
      <p:sp>
        <p:nvSpPr>
          <p:cNvPr id="29" name="Subtitle" descr="Presentation subtitle">
            <a:extLst>
              <a:ext uri="{FF2B5EF4-FFF2-40B4-BE49-F238E27FC236}">
                <a16:creationId xmlns:a16="http://schemas.microsoft.com/office/drawing/2014/main" id="{63F971DB-1D08-D14F-A863-75964CC2FFD1}"/>
              </a:ext>
            </a:extLst>
          </p:cNvPr>
          <p:cNvSpPr>
            <a:spLocks noGrp="1"/>
          </p:cNvSpPr>
          <p:nvPr>
            <p:ph type="body" sz="quarter" idx="18" hasCustomPrompt="1"/>
          </p:nvPr>
        </p:nvSpPr>
        <p:spPr>
          <a:xfrm>
            <a:off x="1416369" y="11005707"/>
            <a:ext cx="13947775" cy="1363663"/>
          </a:xfrm>
        </p:spPr>
        <p:txBody>
          <a:bodyPr vert="horz" lIns="0" tIns="0" rIns="0" bIns="0" rtlCol="0">
            <a:normAutofit/>
          </a:bodyPr>
          <a:lstStyle>
            <a:lvl1pPr>
              <a:buNone/>
              <a:defRPr lang="en-US" sz="6000" dirty="0"/>
            </a:lvl1pPr>
            <a:lvl2pPr>
              <a:buNone/>
              <a:defRPr/>
            </a:lvl2pPr>
            <a:lvl3pPr>
              <a:buNone/>
              <a:defRPr/>
            </a:lvl3pPr>
            <a:lvl4pPr>
              <a:buNone/>
              <a:defRPr/>
            </a:lvl4pPr>
            <a:lvl5pPr>
              <a:buNone/>
              <a:defRPr/>
            </a:lvl5pPr>
          </a:lstStyle>
          <a:p>
            <a:pPr marL="0" lvl="0" indent="0">
              <a:spcBef>
                <a:spcPts val="0"/>
              </a:spcBef>
              <a:spcAft>
                <a:spcPts val="0"/>
              </a:spcAft>
              <a:buNone/>
            </a:pPr>
            <a:r>
              <a:rPr lang="en-US"/>
              <a:t>Optional subtitle</a:t>
            </a:r>
          </a:p>
        </p:txBody>
      </p:sp>
      <p:sp>
        <p:nvSpPr>
          <p:cNvPr id="27" name="Speaker name" descr="Speaker name">
            <a:extLst>
              <a:ext uri="{FF2B5EF4-FFF2-40B4-BE49-F238E27FC236}">
                <a16:creationId xmlns:a16="http://schemas.microsoft.com/office/drawing/2014/main" id="{49BCF33F-DD12-7D49-8C4E-E57B8526866D}"/>
              </a:ext>
            </a:extLst>
          </p:cNvPr>
          <p:cNvSpPr>
            <a:spLocks noGrp="1"/>
          </p:cNvSpPr>
          <p:nvPr>
            <p:ph type="body" sz="quarter" idx="19" hasCustomPrompt="1"/>
          </p:nvPr>
        </p:nvSpPr>
        <p:spPr>
          <a:xfrm>
            <a:off x="17540739" y="8837610"/>
            <a:ext cx="6157298" cy="699770"/>
          </a:xfrm>
        </p:spPr>
        <p:txBody>
          <a:bodyPr anchor="b">
            <a:noAutofit/>
          </a:bodyPr>
          <a:lstStyle>
            <a:lvl1pPr marL="0" indent="0" algn="l">
              <a:buFontTx/>
              <a:buNone/>
              <a:defRPr sz="4800" b="1" i="0">
                <a:solidFill>
                  <a:schemeClr val="accent2"/>
                </a:solidFill>
                <a:latin typeface="Community Semibold"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Speaker name</a:t>
            </a:r>
          </a:p>
        </p:txBody>
      </p:sp>
      <p:sp>
        <p:nvSpPr>
          <p:cNvPr id="28" name="Speaker title" descr="Speaker title">
            <a:extLst>
              <a:ext uri="{FF2B5EF4-FFF2-40B4-BE49-F238E27FC236}">
                <a16:creationId xmlns:a16="http://schemas.microsoft.com/office/drawing/2014/main" id="{72F827E3-B749-7444-919B-946EF379F715}"/>
              </a:ext>
            </a:extLst>
          </p:cNvPr>
          <p:cNvSpPr>
            <a:spLocks noGrp="1"/>
          </p:cNvSpPr>
          <p:nvPr>
            <p:ph type="body" sz="quarter" idx="20" hasCustomPrompt="1"/>
          </p:nvPr>
        </p:nvSpPr>
        <p:spPr>
          <a:xfrm>
            <a:off x="17540739" y="9743088"/>
            <a:ext cx="6157298" cy="1743740"/>
          </a:xfrm>
        </p:spPr>
        <p:txBody>
          <a:bodyPr anchor="t">
            <a:noAutofit/>
          </a:bodyPr>
          <a:lstStyle>
            <a:lvl1pPr marL="0" indent="0" algn="l">
              <a:buFontTx/>
              <a:buNone/>
              <a:defRPr sz="4400" b="0" i="0">
                <a:solidFill>
                  <a:schemeClr val="accent2"/>
                </a:solidFill>
                <a:latin typeface="Community Light"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Title</a:t>
            </a:r>
          </a:p>
        </p:txBody>
      </p:sp>
    </p:spTree>
    <p:extLst>
      <p:ext uri="{BB962C8B-B14F-4D97-AF65-F5344CB8AC3E}">
        <p14:creationId xmlns:p14="http://schemas.microsoft.com/office/powerpoint/2010/main" val="288247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age Opti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369312-95E5-B240-9C33-99423349FC0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587" y="0"/>
            <a:ext cx="24384000" cy="13716000"/>
          </a:xfrm>
          <a:prstGeom prst="rect">
            <a:avLst/>
          </a:prstGeom>
        </p:spPr>
      </p:pic>
      <p:pic>
        <p:nvPicPr>
          <p:cNvPr id="9" name="Picture 8" descr="Design letterforms">
            <a:extLst>
              <a:ext uri="{FF2B5EF4-FFF2-40B4-BE49-F238E27FC236}">
                <a16:creationId xmlns:a16="http://schemas.microsoft.com/office/drawing/2014/main" id="{1B2D3D8B-9012-4940-9B27-24B5F808EF00}"/>
              </a:ext>
            </a:extLst>
          </p:cNvPr>
          <p:cNvPicPr>
            <a:picLocks noChangeAspect="1"/>
          </p:cNvPicPr>
          <p:nvPr userDrawn="1"/>
        </p:nvPicPr>
        <p:blipFill>
          <a:blip r:embed="rId3"/>
          <a:stretch>
            <a:fillRect/>
          </a:stretch>
        </p:blipFill>
        <p:spPr>
          <a:xfrm>
            <a:off x="1587" y="6845300"/>
            <a:ext cx="24384000" cy="4889500"/>
          </a:xfrm>
          <a:prstGeom prst="rect">
            <a:avLst/>
          </a:prstGeom>
        </p:spPr>
      </p:pic>
      <p:pic>
        <p:nvPicPr>
          <p:cNvPr id="10" name="Picture 9" descr="LinkedIn Logo">
            <a:extLst>
              <a:ext uri="{FF2B5EF4-FFF2-40B4-BE49-F238E27FC236}">
                <a16:creationId xmlns:a16="http://schemas.microsoft.com/office/drawing/2014/main" id="{09428EEB-DCBD-E644-A16E-AF0D20C666EB}"/>
              </a:ext>
            </a:extLst>
          </p:cNvPr>
          <p:cNvPicPr>
            <a:picLocks noChangeAspect="1"/>
          </p:cNvPicPr>
          <p:nvPr userDrawn="1"/>
        </p:nvPicPr>
        <p:blipFill>
          <a:blip r:embed="rId4"/>
          <a:stretch>
            <a:fillRect/>
          </a:stretch>
        </p:blipFill>
        <p:spPr>
          <a:xfrm>
            <a:off x="1962614" y="4413986"/>
            <a:ext cx="5849874" cy="1481328"/>
          </a:xfrm>
          <a:prstGeom prst="rect">
            <a:avLst/>
          </a:prstGeom>
        </p:spPr>
      </p:pic>
    </p:spTree>
    <p:extLst>
      <p:ext uri="{BB962C8B-B14F-4D97-AF65-F5344CB8AC3E}">
        <p14:creationId xmlns:p14="http://schemas.microsoft.com/office/powerpoint/2010/main" val="111753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sign Org Title Option 4">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DEF8EAE-22E7-8148-A1AC-1DE47067038A}"/>
              </a:ext>
              <a:ext uri="{C183D7F6-B498-43B3-948B-1728B52AA6E4}">
                <adec:decorative xmlns:adec="http://schemas.microsoft.com/office/drawing/2017/decorative" val="1"/>
              </a:ext>
            </a:extLst>
          </p:cNvPr>
          <p:cNvPicPr>
            <a:picLocks noChangeAspect="1"/>
          </p:cNvPicPr>
          <p:nvPr userDrawn="1"/>
        </p:nvPicPr>
        <p:blipFill rotWithShape="1">
          <a:blip r:embed="rId2"/>
          <a:srcRect t="17938" b="32061"/>
          <a:stretch/>
        </p:blipFill>
        <p:spPr>
          <a:xfrm>
            <a:off x="1587" y="0"/>
            <a:ext cx="24384000" cy="6858000"/>
          </a:xfrm>
          <a:prstGeom prst="rect">
            <a:avLst/>
          </a:prstGeom>
        </p:spPr>
      </p:pic>
      <p:pic>
        <p:nvPicPr>
          <p:cNvPr id="15" name="Picture 14" descr="Design letterforms">
            <a:extLst>
              <a:ext uri="{FF2B5EF4-FFF2-40B4-BE49-F238E27FC236}">
                <a16:creationId xmlns:a16="http://schemas.microsoft.com/office/drawing/2014/main" id="{02822639-4F7C-FA4B-82A6-F757FC21935A}"/>
              </a:ext>
            </a:extLst>
          </p:cNvPr>
          <p:cNvPicPr>
            <a:picLocks noChangeAspect="1"/>
          </p:cNvPicPr>
          <p:nvPr userDrawn="1"/>
        </p:nvPicPr>
        <p:blipFill>
          <a:blip r:embed="rId3"/>
          <a:srcRect/>
          <a:stretch/>
        </p:blipFill>
        <p:spPr>
          <a:xfrm>
            <a:off x="63" y="1980592"/>
            <a:ext cx="24387048" cy="4877408"/>
          </a:xfrm>
          <a:prstGeom prst="rect">
            <a:avLst/>
          </a:prstGeom>
        </p:spPr>
      </p:pic>
      <p:sp>
        <p:nvSpPr>
          <p:cNvPr id="9" name="Title" descr="Presentation title">
            <a:extLst>
              <a:ext uri="{FF2B5EF4-FFF2-40B4-BE49-F238E27FC236}">
                <a16:creationId xmlns:a16="http://schemas.microsoft.com/office/drawing/2014/main" id="{3379376D-F155-1E4B-B526-E0991D3A0064}"/>
              </a:ext>
            </a:extLst>
          </p:cNvPr>
          <p:cNvSpPr>
            <a:spLocks noGrp="1"/>
          </p:cNvSpPr>
          <p:nvPr>
            <p:ph type="title" hasCustomPrompt="1"/>
          </p:nvPr>
        </p:nvSpPr>
        <p:spPr>
          <a:xfrm>
            <a:off x="1394277" y="7715244"/>
            <a:ext cx="13969251" cy="2865669"/>
          </a:xfrm>
        </p:spPr>
        <p:txBody>
          <a:bodyPr vert="horz" lIns="0" tIns="0" rIns="0" bIns="0" rtlCol="0" anchor="b">
            <a:noAutofit/>
          </a:bodyPr>
          <a:lstStyle>
            <a:lvl1pPr>
              <a:defRPr lang="en-US" sz="8800" dirty="0">
                <a:ea typeface="+mn-ea"/>
                <a:cs typeface="+mn-cs"/>
              </a:defRPr>
            </a:lvl1pPr>
          </a:lstStyle>
          <a:p>
            <a:pPr lvl="0"/>
            <a:r>
              <a:rPr lang="en-US"/>
              <a:t>Enter slide title here, </a:t>
            </a:r>
            <a:br>
              <a:rPr lang="en-US"/>
            </a:br>
            <a:r>
              <a:rPr lang="en-US"/>
              <a:t>one or two lines</a:t>
            </a:r>
          </a:p>
        </p:txBody>
      </p:sp>
      <p:sp>
        <p:nvSpPr>
          <p:cNvPr id="19" name="Subtitle" descr="Presentation subtitle">
            <a:extLst>
              <a:ext uri="{FF2B5EF4-FFF2-40B4-BE49-F238E27FC236}">
                <a16:creationId xmlns:a16="http://schemas.microsoft.com/office/drawing/2014/main" id="{88C3FA78-0083-7E40-BC48-537F248F2541}"/>
              </a:ext>
            </a:extLst>
          </p:cNvPr>
          <p:cNvSpPr>
            <a:spLocks noGrp="1"/>
          </p:cNvSpPr>
          <p:nvPr>
            <p:ph type="body" sz="quarter" idx="18" hasCustomPrompt="1"/>
          </p:nvPr>
        </p:nvSpPr>
        <p:spPr>
          <a:xfrm>
            <a:off x="1416369" y="11005707"/>
            <a:ext cx="13947775" cy="1363663"/>
          </a:xfrm>
        </p:spPr>
        <p:txBody>
          <a:bodyPr vert="horz" lIns="0" tIns="0" rIns="0" bIns="0" rtlCol="0">
            <a:normAutofit/>
          </a:bodyPr>
          <a:lstStyle>
            <a:lvl1pPr>
              <a:buNone/>
              <a:defRPr lang="en-US" sz="5400" dirty="0"/>
            </a:lvl1pPr>
            <a:lvl2pPr>
              <a:buNone/>
              <a:defRPr/>
            </a:lvl2pPr>
            <a:lvl3pPr>
              <a:buNone/>
              <a:defRPr/>
            </a:lvl3pPr>
            <a:lvl4pPr>
              <a:buNone/>
              <a:defRPr/>
            </a:lvl4pPr>
            <a:lvl5pPr>
              <a:buNone/>
              <a:defRPr/>
            </a:lvl5pPr>
          </a:lstStyle>
          <a:p>
            <a:pPr marL="0" lvl="0" indent="0">
              <a:spcBef>
                <a:spcPts val="0"/>
              </a:spcBef>
              <a:spcAft>
                <a:spcPts val="0"/>
              </a:spcAft>
              <a:buNone/>
            </a:pPr>
            <a:r>
              <a:rPr lang="en-US"/>
              <a:t>Optional subtitle</a:t>
            </a:r>
          </a:p>
        </p:txBody>
      </p:sp>
      <p:sp>
        <p:nvSpPr>
          <p:cNvPr id="20" name="Speaker name" descr="Speaker name">
            <a:extLst>
              <a:ext uri="{FF2B5EF4-FFF2-40B4-BE49-F238E27FC236}">
                <a16:creationId xmlns:a16="http://schemas.microsoft.com/office/drawing/2014/main" id="{47F68FCE-4D79-9941-8127-CDBBB7A37115}"/>
              </a:ext>
            </a:extLst>
          </p:cNvPr>
          <p:cNvSpPr>
            <a:spLocks noGrp="1"/>
          </p:cNvSpPr>
          <p:nvPr>
            <p:ph type="body" sz="quarter" idx="19" hasCustomPrompt="1"/>
          </p:nvPr>
        </p:nvSpPr>
        <p:spPr>
          <a:xfrm>
            <a:off x="17540739" y="8837610"/>
            <a:ext cx="6157298" cy="699770"/>
          </a:xfrm>
        </p:spPr>
        <p:txBody>
          <a:bodyPr anchor="b">
            <a:noAutofit/>
          </a:bodyPr>
          <a:lstStyle>
            <a:lvl1pPr marL="0" indent="0" algn="l">
              <a:buFontTx/>
              <a:buNone/>
              <a:defRPr sz="4800" b="1" i="0">
                <a:solidFill>
                  <a:schemeClr val="accent2"/>
                </a:solidFill>
                <a:latin typeface="Community Semibold"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Speaker name</a:t>
            </a:r>
          </a:p>
        </p:txBody>
      </p:sp>
      <p:sp>
        <p:nvSpPr>
          <p:cNvPr id="21" name="Speaker title" descr="Speaker title">
            <a:extLst>
              <a:ext uri="{FF2B5EF4-FFF2-40B4-BE49-F238E27FC236}">
                <a16:creationId xmlns:a16="http://schemas.microsoft.com/office/drawing/2014/main" id="{C84BDA81-B740-3441-A87E-C9FAD53FE9DF}"/>
              </a:ext>
            </a:extLst>
          </p:cNvPr>
          <p:cNvSpPr>
            <a:spLocks noGrp="1"/>
          </p:cNvSpPr>
          <p:nvPr>
            <p:ph type="body" sz="quarter" idx="20" hasCustomPrompt="1"/>
          </p:nvPr>
        </p:nvSpPr>
        <p:spPr>
          <a:xfrm>
            <a:off x="17540739" y="9743088"/>
            <a:ext cx="6157298" cy="1743740"/>
          </a:xfrm>
        </p:spPr>
        <p:txBody>
          <a:bodyPr anchor="t">
            <a:noAutofit/>
          </a:bodyPr>
          <a:lstStyle>
            <a:lvl1pPr marL="0" indent="0" algn="l">
              <a:buFontTx/>
              <a:buNone/>
              <a:defRPr sz="4400" b="0" i="0">
                <a:solidFill>
                  <a:schemeClr val="accent2"/>
                </a:solidFill>
                <a:latin typeface="Community Light"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Title</a:t>
            </a:r>
          </a:p>
        </p:txBody>
      </p:sp>
      <p:pic>
        <p:nvPicPr>
          <p:cNvPr id="16" name="Linkedin logo" descr="LinkedIn logo">
            <a:extLst>
              <a:ext uri="{FF2B5EF4-FFF2-40B4-BE49-F238E27FC236}">
                <a16:creationId xmlns:a16="http://schemas.microsoft.com/office/drawing/2014/main" id="{BC6F8E42-B52B-F04E-BDB0-ACC51135DA25}"/>
              </a:ext>
            </a:extLst>
          </p:cNvPr>
          <p:cNvPicPr>
            <a:picLocks noChangeAspect="1"/>
          </p:cNvPicPr>
          <p:nvPr userDrawn="1"/>
        </p:nvPicPr>
        <p:blipFill rotWithShape="1">
          <a:blip r:embed="rId4"/>
          <a:srcRect l="-3111" t="-3078" r="1"/>
          <a:stretch/>
        </p:blipFill>
        <p:spPr>
          <a:xfrm>
            <a:off x="1369727" y="857244"/>
            <a:ext cx="2893209" cy="732412"/>
          </a:xfrm>
          <a:prstGeom prst="rect">
            <a:avLst/>
          </a:prstGeom>
        </p:spPr>
      </p:pic>
    </p:spTree>
    <p:extLst>
      <p:ext uri="{BB962C8B-B14F-4D97-AF65-F5344CB8AC3E}">
        <p14:creationId xmlns:p14="http://schemas.microsoft.com/office/powerpoint/2010/main" val="60189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sign org title Option 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2E42206-41A0-8A41-A6A9-19D1FEED33EA}"/>
              </a:ext>
              <a:ext uri="{C183D7F6-B498-43B3-948B-1728B52AA6E4}">
                <adec:decorative xmlns:adec="http://schemas.microsoft.com/office/drawing/2017/decorative" val="1"/>
              </a:ext>
            </a:extLst>
          </p:cNvPr>
          <p:cNvPicPr>
            <a:picLocks noChangeAspect="1"/>
          </p:cNvPicPr>
          <p:nvPr userDrawn="1"/>
        </p:nvPicPr>
        <p:blipFill rotWithShape="1">
          <a:blip r:embed="rId2"/>
          <a:srcRect b="35567"/>
          <a:stretch/>
        </p:blipFill>
        <p:spPr>
          <a:xfrm>
            <a:off x="1587" y="0"/>
            <a:ext cx="24384000" cy="8837610"/>
          </a:xfrm>
          <a:prstGeom prst="rect">
            <a:avLst/>
          </a:prstGeom>
        </p:spPr>
      </p:pic>
      <p:sp>
        <p:nvSpPr>
          <p:cNvPr id="2" name="Title" descr="Presentation title">
            <a:extLst>
              <a:ext uri="{FF2B5EF4-FFF2-40B4-BE49-F238E27FC236}">
                <a16:creationId xmlns:a16="http://schemas.microsoft.com/office/drawing/2014/main" id="{F7C643B2-8562-6244-AA87-B6BB71E96F2A}"/>
              </a:ext>
            </a:extLst>
          </p:cNvPr>
          <p:cNvSpPr>
            <a:spLocks noGrp="1"/>
          </p:cNvSpPr>
          <p:nvPr>
            <p:ph type="title" hasCustomPrompt="1"/>
          </p:nvPr>
        </p:nvSpPr>
        <p:spPr>
          <a:xfrm>
            <a:off x="1453659" y="9599487"/>
            <a:ext cx="21259799" cy="1845261"/>
          </a:xfrm>
        </p:spPr>
        <p:txBody>
          <a:bodyPr vert="horz" lIns="0" tIns="0" rIns="0" bIns="0" rtlCol="0" anchor="b">
            <a:noAutofit/>
          </a:bodyPr>
          <a:lstStyle>
            <a:lvl1pPr>
              <a:defRPr lang="en-US" sz="11500" dirty="0">
                <a:ea typeface="+mn-ea"/>
                <a:cs typeface="+mn-cs"/>
              </a:defRPr>
            </a:lvl1pPr>
          </a:lstStyle>
          <a:p>
            <a:pPr marL="0" lvl="0" indent="0">
              <a:lnSpc>
                <a:spcPct val="95000"/>
              </a:lnSpc>
              <a:spcBef>
                <a:spcPts val="0"/>
              </a:spcBef>
              <a:spcAft>
                <a:spcPts val="0"/>
              </a:spcAft>
              <a:buClr>
                <a:schemeClr val="bg2"/>
              </a:buClr>
              <a:buFontTx/>
              <a:tabLst/>
            </a:pPr>
            <a:r>
              <a:rPr lang="en-US"/>
              <a:t>Enter title, one line only</a:t>
            </a:r>
          </a:p>
        </p:txBody>
      </p:sp>
      <p:sp>
        <p:nvSpPr>
          <p:cNvPr id="30" name="Subtitle" descr="Presentation subtitle or subtext for the title">
            <a:extLst>
              <a:ext uri="{FF2B5EF4-FFF2-40B4-BE49-F238E27FC236}">
                <a16:creationId xmlns:a16="http://schemas.microsoft.com/office/drawing/2014/main" id="{B8F5D72E-8ECB-4B45-8F70-D832ADB7A20B}"/>
              </a:ext>
            </a:extLst>
          </p:cNvPr>
          <p:cNvSpPr>
            <a:spLocks noGrp="1"/>
          </p:cNvSpPr>
          <p:nvPr>
            <p:ph type="body" sz="quarter" idx="19" hasCustomPrompt="1"/>
          </p:nvPr>
        </p:nvSpPr>
        <p:spPr>
          <a:xfrm>
            <a:off x="1465108" y="11669301"/>
            <a:ext cx="20875399" cy="699770"/>
          </a:xfrm>
        </p:spPr>
        <p:txBody>
          <a:bodyPr vert="horz" lIns="0" tIns="0" rIns="0" bIns="0" rtlCol="0">
            <a:noAutofit/>
          </a:bodyPr>
          <a:lstStyle>
            <a:lvl1pPr marL="0" indent="0" algn="l">
              <a:spcBef>
                <a:spcPts val="0"/>
              </a:spcBef>
              <a:spcAft>
                <a:spcPts val="0"/>
              </a:spcAft>
              <a:buFontTx/>
              <a:buNone/>
              <a:defRPr lang="en-US" sz="4800" b="0" i="0" dirty="0">
                <a:solidFill>
                  <a:schemeClr val="accent2"/>
                </a:solidFill>
                <a:latin typeface="Community"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marL="0" lvl="0" indent="0">
              <a:spcBef>
                <a:spcPts val="0"/>
              </a:spcBef>
              <a:spcAft>
                <a:spcPts val="0"/>
              </a:spcAft>
              <a:buNone/>
            </a:pPr>
            <a:r>
              <a:rPr lang="en-US"/>
              <a:t>Optional subtitle</a:t>
            </a:r>
          </a:p>
        </p:txBody>
      </p:sp>
      <p:pic>
        <p:nvPicPr>
          <p:cNvPr id="18" name="Letterforms" descr="Design letterforms">
            <a:extLst>
              <a:ext uri="{FF2B5EF4-FFF2-40B4-BE49-F238E27FC236}">
                <a16:creationId xmlns:a16="http://schemas.microsoft.com/office/drawing/2014/main" id="{104A6F85-743E-1E4B-8C5B-4C1647D0DDF9}"/>
              </a:ext>
            </a:extLst>
          </p:cNvPr>
          <p:cNvPicPr>
            <a:picLocks noChangeAspect="1"/>
          </p:cNvPicPr>
          <p:nvPr userDrawn="1"/>
        </p:nvPicPr>
        <p:blipFill>
          <a:blip r:embed="rId3"/>
          <a:stretch>
            <a:fillRect/>
          </a:stretch>
        </p:blipFill>
        <p:spPr>
          <a:xfrm>
            <a:off x="1587" y="1981200"/>
            <a:ext cx="24384000" cy="4876800"/>
          </a:xfrm>
          <a:prstGeom prst="rect">
            <a:avLst/>
          </a:prstGeom>
        </p:spPr>
      </p:pic>
      <p:pic>
        <p:nvPicPr>
          <p:cNvPr id="10" name="Logo" descr="LinkedIn logo">
            <a:extLst>
              <a:ext uri="{FF2B5EF4-FFF2-40B4-BE49-F238E27FC236}">
                <a16:creationId xmlns:a16="http://schemas.microsoft.com/office/drawing/2014/main" id="{E32D87FA-8BF2-F340-967F-F551B42E5205}"/>
              </a:ext>
            </a:extLst>
          </p:cNvPr>
          <p:cNvPicPr>
            <a:picLocks noChangeAspect="1"/>
          </p:cNvPicPr>
          <p:nvPr userDrawn="1"/>
        </p:nvPicPr>
        <p:blipFill>
          <a:blip r:embed="rId4"/>
          <a:stretch>
            <a:fillRect/>
          </a:stretch>
        </p:blipFill>
        <p:spPr>
          <a:xfrm>
            <a:off x="1465109" y="873571"/>
            <a:ext cx="2817097" cy="713356"/>
          </a:xfrm>
          <a:prstGeom prst="rect">
            <a:avLst/>
          </a:prstGeom>
        </p:spPr>
      </p:pic>
    </p:spTree>
    <p:extLst>
      <p:ext uri="{BB962C8B-B14F-4D97-AF65-F5344CB8AC3E}">
        <p14:creationId xmlns:p14="http://schemas.microsoft.com/office/powerpoint/2010/main" val="358982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60545C-5D03-7548-BF66-30DAC9761826}"/>
              </a:ext>
            </a:extLst>
          </p:cNvPr>
          <p:cNvSpPr>
            <a:spLocks noGrp="1"/>
          </p:cNvSpPr>
          <p:nvPr>
            <p:ph type="title"/>
          </p:nvPr>
        </p:nvSpPr>
        <p:spPr/>
        <p:txBody>
          <a:bodyPr/>
          <a:lstStyle/>
          <a:p>
            <a:r>
              <a:rPr lang="en-US"/>
              <a:t>Click to edit Master title style</a:t>
            </a:r>
          </a:p>
        </p:txBody>
      </p:sp>
      <p:sp>
        <p:nvSpPr>
          <p:cNvPr id="4" name="Text Placeholder 28">
            <a:extLst>
              <a:ext uri="{FF2B5EF4-FFF2-40B4-BE49-F238E27FC236}">
                <a16:creationId xmlns:a16="http://schemas.microsoft.com/office/drawing/2014/main" id="{773B7E2C-AF9B-2947-98E5-766665857A41}"/>
              </a:ext>
            </a:extLst>
          </p:cNvPr>
          <p:cNvSpPr>
            <a:spLocks noGrp="1"/>
          </p:cNvSpPr>
          <p:nvPr>
            <p:ph type="body" sz="quarter" idx="18" hasCustomPrompt="1"/>
          </p:nvPr>
        </p:nvSpPr>
        <p:spPr>
          <a:xfrm>
            <a:off x="1525588" y="2644458"/>
            <a:ext cx="21259797" cy="861822"/>
          </a:xfrm>
        </p:spPr>
        <p:txBody>
          <a:bodyPr anchor="t">
            <a:noAutofit/>
          </a:bodyPr>
          <a:lstStyle>
            <a:lvl1pPr marL="0" indent="0" algn="l" defTabSz="1828526" rtl="0" eaLnBrk="1" latinLnBrk="0" hangingPunct="1">
              <a:lnSpc>
                <a:spcPct val="90000"/>
              </a:lnSpc>
              <a:buFontTx/>
              <a:buNone/>
              <a:defRPr lang="en-US" sz="4800" b="0" kern="1200" dirty="0">
                <a:solidFill>
                  <a:schemeClr val="accent6"/>
                </a:solidFill>
                <a:latin typeface="Community Light" panose="02000303040000020003" pitchFamily="2" charset="0"/>
                <a:ea typeface="+mn-ea"/>
                <a:cs typeface="+mn-cs"/>
              </a:defRPr>
            </a:lvl1pPr>
            <a:lvl2pPr marL="914400" indent="0">
              <a:buNone/>
              <a:defRPr/>
            </a:lvl2pPr>
          </a:lstStyle>
          <a:p>
            <a:pPr lvl="0"/>
            <a:r>
              <a:rPr lang="en-US"/>
              <a:t>Optional subtext for big headline</a:t>
            </a:r>
          </a:p>
        </p:txBody>
      </p:sp>
    </p:spTree>
    <p:extLst>
      <p:ext uri="{BB962C8B-B14F-4D97-AF65-F5344CB8AC3E}">
        <p14:creationId xmlns:p14="http://schemas.microsoft.com/office/powerpoint/2010/main" val="177996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FDFAF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16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up to 6 item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A0ACDE-B17B-974B-B92D-51634B268B27}"/>
              </a:ext>
              <a:ext uri="{C183D7F6-B498-43B3-948B-1728B52AA6E4}">
                <adec:decorative xmlns:adec="http://schemas.microsoft.com/office/drawing/2017/decorative" val="1"/>
              </a:ext>
            </a:extLst>
          </p:cNvPr>
          <p:cNvSpPr/>
          <p:nvPr userDrawn="1"/>
        </p:nvSpPr>
        <p:spPr>
          <a:xfrm rot="16200000">
            <a:off x="5335588" y="-5335588"/>
            <a:ext cx="13716000" cy="24387175"/>
          </a:xfrm>
          <a:prstGeom prst="rect">
            <a:avLst/>
          </a:prstGeom>
          <a:solidFill>
            <a:srgbClr val="E9E5DF">
              <a:alpha val="46000"/>
            </a:srgbClr>
          </a:solidFill>
          <a:ln w="12700" cap="flat" cmpd="sng" algn="ctr">
            <a:noFill/>
            <a:prstDash val="solid"/>
            <a:miter lim="800000"/>
          </a:ln>
          <a:effectLst/>
        </p:spPr>
        <p:txBody>
          <a:bodyPr rtlCol="0" anchor="ctr"/>
          <a:lstStyle/>
          <a:p>
            <a:pPr lvl="0" algn="ctr" defTabSz="914400"/>
            <a:endParaRPr lang="en-US" sz="1800" kern="0">
              <a:solidFill>
                <a:srgbClr val="FDFAF5"/>
              </a:solidFill>
              <a:latin typeface="Arial" panose="020B0604020202020204"/>
            </a:endParaRPr>
          </a:p>
        </p:txBody>
      </p:sp>
      <p:sp>
        <p:nvSpPr>
          <p:cNvPr id="17" name="Rectangle 16">
            <a:extLst>
              <a:ext uri="{FF2B5EF4-FFF2-40B4-BE49-F238E27FC236}">
                <a16:creationId xmlns:a16="http://schemas.microsoft.com/office/drawing/2014/main" id="{C054C954-4409-BB44-A096-3F7FAF86384E}"/>
              </a:ext>
              <a:ext uri="{C183D7F6-B498-43B3-948B-1728B52AA6E4}">
                <adec:decorative xmlns:adec="http://schemas.microsoft.com/office/drawing/2017/decorative" val="1"/>
              </a:ext>
            </a:extLst>
          </p:cNvPr>
          <p:cNvSpPr/>
          <p:nvPr userDrawn="1"/>
        </p:nvSpPr>
        <p:spPr>
          <a:xfrm>
            <a:off x="8497888" y="862806"/>
            <a:ext cx="15889287" cy="11990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Title for the presentation agenda">
            <a:extLst>
              <a:ext uri="{FF2B5EF4-FFF2-40B4-BE49-F238E27FC236}">
                <a16:creationId xmlns:a16="http://schemas.microsoft.com/office/drawing/2014/main" id="{C5D68416-1F32-CD48-985E-8AB5EE42D937}"/>
              </a:ext>
            </a:extLst>
          </p:cNvPr>
          <p:cNvSpPr>
            <a:spLocks noGrp="1"/>
          </p:cNvSpPr>
          <p:nvPr>
            <p:ph type="title" hasCustomPrompt="1"/>
          </p:nvPr>
        </p:nvSpPr>
        <p:spPr>
          <a:xfrm>
            <a:off x="1482045" y="4180115"/>
            <a:ext cx="6290355" cy="5417912"/>
          </a:xfrm>
        </p:spPr>
        <p:txBody>
          <a:bodyPr vert="horz" lIns="0" tIns="0" rIns="0" bIns="0" rtlCol="0" anchor="ctr">
            <a:noAutofit/>
          </a:bodyPr>
          <a:lstStyle>
            <a:lvl1pPr>
              <a:defRPr lang="en-US" sz="13800" dirty="0">
                <a:solidFill>
                  <a:schemeClr val="accent6">
                    <a:lumMod val="50000"/>
                  </a:schemeClr>
                </a:solidFill>
                <a:ea typeface="+mn-ea"/>
                <a:cs typeface="+mn-cs"/>
              </a:defRPr>
            </a:lvl1pPr>
          </a:lstStyle>
          <a:p>
            <a:pPr marL="0" lvl="0" indent="0">
              <a:lnSpc>
                <a:spcPct val="95000"/>
              </a:lnSpc>
              <a:spcBef>
                <a:spcPts val="1200"/>
              </a:spcBef>
              <a:spcAft>
                <a:spcPts val="1200"/>
              </a:spcAft>
              <a:buClr>
                <a:schemeClr val="bg2"/>
              </a:buClr>
              <a:buFontTx/>
              <a:tabLst/>
            </a:pPr>
            <a:r>
              <a:rPr lang="en-US"/>
              <a:t>Agenda</a:t>
            </a:r>
          </a:p>
        </p:txBody>
      </p:sp>
      <p:sp>
        <p:nvSpPr>
          <p:cNvPr id="30" name="1" descr="Number 1">
            <a:extLst>
              <a:ext uri="{FF2B5EF4-FFF2-40B4-BE49-F238E27FC236}">
                <a16:creationId xmlns:a16="http://schemas.microsoft.com/office/drawing/2014/main" id="{F2D2BD50-9334-AF48-9888-288CBA1FFB77}"/>
              </a:ext>
            </a:extLst>
          </p:cNvPr>
          <p:cNvSpPr>
            <a:spLocks noGrp="1"/>
          </p:cNvSpPr>
          <p:nvPr>
            <p:ph type="body" sz="quarter" idx="18" hasCustomPrompt="1"/>
          </p:nvPr>
        </p:nvSpPr>
        <p:spPr>
          <a:xfrm>
            <a:off x="10919667" y="2310063"/>
            <a:ext cx="1188720" cy="1320302"/>
          </a:xfrm>
        </p:spPr>
        <p:txBody>
          <a:bodyPr anchor="ctr">
            <a:noAutofit/>
          </a:bodyPr>
          <a:lstStyle>
            <a:lvl1pPr marL="0" indent="0">
              <a:lnSpc>
                <a:spcPct val="95000"/>
              </a:lnSpc>
              <a:buFontTx/>
              <a:buNone/>
              <a:defRPr sz="8000" b="0" i="0">
                <a:solidFill>
                  <a:schemeClr val="accent3"/>
                </a:solidFill>
                <a:latin typeface="Community Light" panose="02000303040000020003" pitchFamily="2" charset="0"/>
              </a:defRPr>
            </a:lvl1pPr>
            <a:lvl2pPr marL="914400" indent="0">
              <a:buNone/>
              <a:defRPr/>
            </a:lvl2pPr>
          </a:lstStyle>
          <a:p>
            <a:pPr lvl="0"/>
            <a:r>
              <a:rPr lang="en-US"/>
              <a:t>1</a:t>
            </a:r>
          </a:p>
        </p:txBody>
      </p:sp>
      <p:sp>
        <p:nvSpPr>
          <p:cNvPr id="34" name="Agenda item 1" descr="Agenda item one">
            <a:extLst>
              <a:ext uri="{FF2B5EF4-FFF2-40B4-BE49-F238E27FC236}">
                <a16:creationId xmlns:a16="http://schemas.microsoft.com/office/drawing/2014/main" id="{ACB52891-88A7-0B4D-8EA7-953927686752}"/>
              </a:ext>
            </a:extLst>
          </p:cNvPr>
          <p:cNvSpPr>
            <a:spLocks noGrp="1"/>
          </p:cNvSpPr>
          <p:nvPr>
            <p:ph type="body" sz="quarter" idx="21" hasCustomPrompt="1"/>
          </p:nvPr>
        </p:nvSpPr>
        <p:spPr>
          <a:xfrm>
            <a:off x="12291266" y="2310063"/>
            <a:ext cx="10304039" cy="1320302"/>
          </a:xfrm>
        </p:spPr>
        <p:txBody>
          <a:bodyPr anchor="ctr">
            <a:noAutofit/>
          </a:bodyPr>
          <a:lstStyle>
            <a:lvl1pPr marL="0" indent="0">
              <a:lnSpc>
                <a:spcPct val="95000"/>
              </a:lnSpc>
              <a:buFontTx/>
              <a:buNone/>
              <a:defRPr sz="5400" b="0" i="0">
                <a:solidFill>
                  <a:schemeClr val="accent6"/>
                </a:solidFill>
                <a:latin typeface="Community Light" panose="02000303040000020003" pitchFamily="2" charset="0"/>
              </a:defRPr>
            </a:lvl1pPr>
            <a:lvl2pPr marL="914400" indent="0">
              <a:buNone/>
              <a:defRPr/>
            </a:lvl2pPr>
          </a:lstStyle>
          <a:p>
            <a:pPr lvl="0"/>
            <a:r>
              <a:rPr lang="en-US"/>
              <a:t>Agenda item one</a:t>
            </a:r>
          </a:p>
        </p:txBody>
      </p:sp>
      <p:sp>
        <p:nvSpPr>
          <p:cNvPr id="31" name="2" descr="Number 2">
            <a:extLst>
              <a:ext uri="{FF2B5EF4-FFF2-40B4-BE49-F238E27FC236}">
                <a16:creationId xmlns:a16="http://schemas.microsoft.com/office/drawing/2014/main" id="{685D43AF-B417-3B4B-9850-79E0FED1A50A}"/>
              </a:ext>
            </a:extLst>
          </p:cNvPr>
          <p:cNvSpPr>
            <a:spLocks noGrp="1"/>
          </p:cNvSpPr>
          <p:nvPr>
            <p:ph type="body" sz="quarter" idx="26" hasCustomPrompt="1"/>
          </p:nvPr>
        </p:nvSpPr>
        <p:spPr>
          <a:xfrm>
            <a:off x="10919667" y="3850105"/>
            <a:ext cx="1188720" cy="1320302"/>
          </a:xfrm>
        </p:spPr>
        <p:txBody>
          <a:bodyPr anchor="ctr">
            <a:noAutofit/>
          </a:bodyPr>
          <a:lstStyle>
            <a:lvl1pPr marL="0" indent="0">
              <a:lnSpc>
                <a:spcPct val="95000"/>
              </a:lnSpc>
              <a:buFontTx/>
              <a:buNone/>
              <a:defRPr sz="8000" b="0" i="0">
                <a:solidFill>
                  <a:schemeClr val="accent3"/>
                </a:solidFill>
                <a:latin typeface="Community Light" panose="02000303040000020003" pitchFamily="2" charset="0"/>
              </a:defRPr>
            </a:lvl1pPr>
            <a:lvl2pPr marL="914400" indent="0">
              <a:buNone/>
              <a:defRPr/>
            </a:lvl2pPr>
          </a:lstStyle>
          <a:p>
            <a:pPr lvl="0"/>
            <a:r>
              <a:rPr lang="en-US"/>
              <a:t>2</a:t>
            </a:r>
          </a:p>
        </p:txBody>
      </p:sp>
      <p:sp>
        <p:nvSpPr>
          <p:cNvPr id="32" name="Text Placeholder 28" descr="Agenda item number two ">
            <a:extLst>
              <a:ext uri="{FF2B5EF4-FFF2-40B4-BE49-F238E27FC236}">
                <a16:creationId xmlns:a16="http://schemas.microsoft.com/office/drawing/2014/main" id="{0C67E946-BEC2-4644-AFEB-73BAA58FCCD3}"/>
              </a:ext>
            </a:extLst>
          </p:cNvPr>
          <p:cNvSpPr>
            <a:spLocks noGrp="1"/>
          </p:cNvSpPr>
          <p:nvPr>
            <p:ph type="body" sz="quarter" idx="27" hasCustomPrompt="1"/>
          </p:nvPr>
        </p:nvSpPr>
        <p:spPr>
          <a:xfrm>
            <a:off x="12291266" y="3850105"/>
            <a:ext cx="10304039" cy="1320302"/>
          </a:xfrm>
        </p:spPr>
        <p:txBody>
          <a:bodyPr anchor="ctr">
            <a:noAutofit/>
          </a:bodyPr>
          <a:lstStyle>
            <a:lvl1pPr marL="0" indent="0">
              <a:lnSpc>
                <a:spcPct val="95000"/>
              </a:lnSpc>
              <a:buFontTx/>
              <a:buNone/>
              <a:defRPr sz="5400" b="0" i="0">
                <a:solidFill>
                  <a:schemeClr val="accent6"/>
                </a:solidFill>
                <a:latin typeface="Community Light" panose="02000303040000020003" pitchFamily="2" charset="0"/>
              </a:defRPr>
            </a:lvl1pPr>
            <a:lvl2pPr marL="914400" indent="0">
              <a:buNone/>
              <a:defRPr/>
            </a:lvl2pPr>
          </a:lstStyle>
          <a:p>
            <a:pPr lvl="0"/>
            <a:r>
              <a:rPr lang="en-US"/>
              <a:t>Agenda item two</a:t>
            </a:r>
          </a:p>
        </p:txBody>
      </p:sp>
      <p:sp>
        <p:nvSpPr>
          <p:cNvPr id="33" name="3" descr="Number 3">
            <a:extLst>
              <a:ext uri="{FF2B5EF4-FFF2-40B4-BE49-F238E27FC236}">
                <a16:creationId xmlns:a16="http://schemas.microsoft.com/office/drawing/2014/main" id="{B159248A-F133-F349-9F9C-FA5AAD4DCD34}"/>
              </a:ext>
            </a:extLst>
          </p:cNvPr>
          <p:cNvSpPr>
            <a:spLocks noGrp="1"/>
          </p:cNvSpPr>
          <p:nvPr>
            <p:ph type="body" sz="quarter" idx="28" hasCustomPrompt="1"/>
          </p:nvPr>
        </p:nvSpPr>
        <p:spPr>
          <a:xfrm>
            <a:off x="10919667" y="5414210"/>
            <a:ext cx="1188720" cy="1320302"/>
          </a:xfrm>
        </p:spPr>
        <p:txBody>
          <a:bodyPr anchor="ctr">
            <a:noAutofit/>
          </a:bodyPr>
          <a:lstStyle>
            <a:lvl1pPr marL="0" indent="0">
              <a:lnSpc>
                <a:spcPct val="95000"/>
              </a:lnSpc>
              <a:buFontTx/>
              <a:buNone/>
              <a:defRPr sz="8000" b="0" i="0">
                <a:solidFill>
                  <a:schemeClr val="accent3"/>
                </a:solidFill>
                <a:latin typeface="Community Light" panose="02000303040000020003" pitchFamily="2" charset="0"/>
              </a:defRPr>
            </a:lvl1pPr>
            <a:lvl2pPr marL="914400" indent="0">
              <a:buNone/>
              <a:defRPr/>
            </a:lvl2pPr>
          </a:lstStyle>
          <a:p>
            <a:pPr lvl="0"/>
            <a:r>
              <a:rPr lang="en-US"/>
              <a:t>3</a:t>
            </a:r>
          </a:p>
        </p:txBody>
      </p:sp>
      <p:sp>
        <p:nvSpPr>
          <p:cNvPr id="36" name="Text Placeholder 28" descr="Agenda item three">
            <a:extLst>
              <a:ext uri="{FF2B5EF4-FFF2-40B4-BE49-F238E27FC236}">
                <a16:creationId xmlns:a16="http://schemas.microsoft.com/office/drawing/2014/main" id="{3DFBDDCD-3F53-6A49-8892-9C8E1F217E85}"/>
              </a:ext>
            </a:extLst>
          </p:cNvPr>
          <p:cNvSpPr>
            <a:spLocks noGrp="1"/>
          </p:cNvSpPr>
          <p:nvPr>
            <p:ph type="body" sz="quarter" idx="29" hasCustomPrompt="1"/>
          </p:nvPr>
        </p:nvSpPr>
        <p:spPr>
          <a:xfrm>
            <a:off x="12291266" y="5414210"/>
            <a:ext cx="10304039" cy="1320302"/>
          </a:xfrm>
        </p:spPr>
        <p:txBody>
          <a:bodyPr anchor="ctr">
            <a:noAutofit/>
          </a:bodyPr>
          <a:lstStyle>
            <a:lvl1pPr marL="0" indent="0">
              <a:lnSpc>
                <a:spcPct val="95000"/>
              </a:lnSpc>
              <a:buFontTx/>
              <a:buNone/>
              <a:defRPr sz="5400" b="0" i="0">
                <a:solidFill>
                  <a:schemeClr val="accent6"/>
                </a:solidFill>
                <a:latin typeface="Community Light" panose="02000303040000020003" pitchFamily="2" charset="0"/>
              </a:defRPr>
            </a:lvl1pPr>
            <a:lvl2pPr marL="914400" indent="0">
              <a:buNone/>
              <a:defRPr/>
            </a:lvl2pPr>
          </a:lstStyle>
          <a:p>
            <a:pPr lvl="0"/>
            <a:r>
              <a:rPr lang="en-US"/>
              <a:t>Agenda item three</a:t>
            </a:r>
          </a:p>
        </p:txBody>
      </p:sp>
      <p:sp>
        <p:nvSpPr>
          <p:cNvPr id="37" name="4" descr="Number 4">
            <a:extLst>
              <a:ext uri="{FF2B5EF4-FFF2-40B4-BE49-F238E27FC236}">
                <a16:creationId xmlns:a16="http://schemas.microsoft.com/office/drawing/2014/main" id="{FCE05DCB-991D-E943-BB3D-1C59844932FB}"/>
              </a:ext>
            </a:extLst>
          </p:cNvPr>
          <p:cNvSpPr>
            <a:spLocks noGrp="1"/>
          </p:cNvSpPr>
          <p:nvPr>
            <p:ph type="body" sz="quarter" idx="30" hasCustomPrompt="1"/>
          </p:nvPr>
        </p:nvSpPr>
        <p:spPr>
          <a:xfrm>
            <a:off x="10919667" y="6978315"/>
            <a:ext cx="1188720" cy="1320302"/>
          </a:xfrm>
        </p:spPr>
        <p:txBody>
          <a:bodyPr anchor="ctr">
            <a:noAutofit/>
          </a:bodyPr>
          <a:lstStyle>
            <a:lvl1pPr marL="0" indent="0">
              <a:lnSpc>
                <a:spcPct val="95000"/>
              </a:lnSpc>
              <a:buFontTx/>
              <a:buNone/>
              <a:defRPr sz="8000" b="0" i="0">
                <a:solidFill>
                  <a:schemeClr val="accent3"/>
                </a:solidFill>
                <a:latin typeface="Community Light" panose="02000303040000020003" pitchFamily="2" charset="0"/>
              </a:defRPr>
            </a:lvl1pPr>
            <a:lvl2pPr marL="914400" indent="0">
              <a:buNone/>
              <a:defRPr/>
            </a:lvl2pPr>
          </a:lstStyle>
          <a:p>
            <a:pPr lvl="0"/>
            <a:r>
              <a:rPr lang="en-US"/>
              <a:t>4</a:t>
            </a:r>
          </a:p>
        </p:txBody>
      </p:sp>
      <p:sp>
        <p:nvSpPr>
          <p:cNvPr id="41" name="Text Placeholder 28" descr="Agenda item 4">
            <a:extLst>
              <a:ext uri="{FF2B5EF4-FFF2-40B4-BE49-F238E27FC236}">
                <a16:creationId xmlns:a16="http://schemas.microsoft.com/office/drawing/2014/main" id="{E30CD1AF-2E99-8D47-81D9-BA38F64D25FB}"/>
              </a:ext>
            </a:extLst>
          </p:cNvPr>
          <p:cNvSpPr>
            <a:spLocks noGrp="1"/>
          </p:cNvSpPr>
          <p:nvPr>
            <p:ph type="body" sz="quarter" idx="31" hasCustomPrompt="1"/>
          </p:nvPr>
        </p:nvSpPr>
        <p:spPr>
          <a:xfrm>
            <a:off x="12291266" y="6978315"/>
            <a:ext cx="10304039" cy="1320302"/>
          </a:xfrm>
        </p:spPr>
        <p:txBody>
          <a:bodyPr anchor="ctr">
            <a:noAutofit/>
          </a:bodyPr>
          <a:lstStyle>
            <a:lvl1pPr marL="0" indent="0">
              <a:lnSpc>
                <a:spcPct val="95000"/>
              </a:lnSpc>
              <a:buFontTx/>
              <a:buNone/>
              <a:defRPr sz="5400" b="0" i="0">
                <a:solidFill>
                  <a:schemeClr val="accent6"/>
                </a:solidFill>
                <a:latin typeface="Community Light" panose="02000303040000020003" pitchFamily="2" charset="0"/>
              </a:defRPr>
            </a:lvl1pPr>
            <a:lvl2pPr marL="914400" indent="0">
              <a:buNone/>
              <a:defRPr/>
            </a:lvl2pPr>
          </a:lstStyle>
          <a:p>
            <a:pPr lvl="0"/>
            <a:r>
              <a:rPr lang="en-US"/>
              <a:t>Agenda item four</a:t>
            </a:r>
          </a:p>
        </p:txBody>
      </p:sp>
      <p:sp>
        <p:nvSpPr>
          <p:cNvPr id="42" name="5" descr="Number 5">
            <a:extLst>
              <a:ext uri="{FF2B5EF4-FFF2-40B4-BE49-F238E27FC236}">
                <a16:creationId xmlns:a16="http://schemas.microsoft.com/office/drawing/2014/main" id="{87879E21-16E5-D346-8E75-F0696A25CD35}"/>
              </a:ext>
            </a:extLst>
          </p:cNvPr>
          <p:cNvSpPr>
            <a:spLocks noGrp="1"/>
          </p:cNvSpPr>
          <p:nvPr>
            <p:ph type="body" sz="quarter" idx="32" hasCustomPrompt="1"/>
          </p:nvPr>
        </p:nvSpPr>
        <p:spPr>
          <a:xfrm>
            <a:off x="10919667" y="8542420"/>
            <a:ext cx="1188720" cy="1320302"/>
          </a:xfrm>
        </p:spPr>
        <p:txBody>
          <a:bodyPr anchor="ctr">
            <a:noAutofit/>
          </a:bodyPr>
          <a:lstStyle>
            <a:lvl1pPr marL="0" indent="0">
              <a:lnSpc>
                <a:spcPct val="95000"/>
              </a:lnSpc>
              <a:buFontTx/>
              <a:buNone/>
              <a:defRPr sz="8000" b="0" i="0">
                <a:solidFill>
                  <a:schemeClr val="accent3"/>
                </a:solidFill>
                <a:latin typeface="Community Light" panose="02000303040000020003" pitchFamily="2" charset="0"/>
              </a:defRPr>
            </a:lvl1pPr>
            <a:lvl2pPr marL="914400" indent="0">
              <a:buNone/>
              <a:defRPr/>
            </a:lvl2pPr>
          </a:lstStyle>
          <a:p>
            <a:pPr lvl="0"/>
            <a:r>
              <a:rPr lang="en-US"/>
              <a:t>5</a:t>
            </a:r>
          </a:p>
        </p:txBody>
      </p:sp>
      <p:sp>
        <p:nvSpPr>
          <p:cNvPr id="43" name="Text Placeholder 28" descr="Agenda item 5">
            <a:extLst>
              <a:ext uri="{FF2B5EF4-FFF2-40B4-BE49-F238E27FC236}">
                <a16:creationId xmlns:a16="http://schemas.microsoft.com/office/drawing/2014/main" id="{612CAFE7-D9E2-4245-8756-BCE33C387892}"/>
              </a:ext>
            </a:extLst>
          </p:cNvPr>
          <p:cNvSpPr>
            <a:spLocks noGrp="1"/>
          </p:cNvSpPr>
          <p:nvPr>
            <p:ph type="body" sz="quarter" idx="33" hasCustomPrompt="1"/>
          </p:nvPr>
        </p:nvSpPr>
        <p:spPr>
          <a:xfrm>
            <a:off x="12291266" y="8542420"/>
            <a:ext cx="10304039" cy="1320302"/>
          </a:xfrm>
        </p:spPr>
        <p:txBody>
          <a:bodyPr anchor="ctr">
            <a:noAutofit/>
          </a:bodyPr>
          <a:lstStyle>
            <a:lvl1pPr marL="0" indent="0">
              <a:lnSpc>
                <a:spcPct val="95000"/>
              </a:lnSpc>
              <a:buFontTx/>
              <a:buNone/>
              <a:defRPr sz="5400" b="0" i="0">
                <a:solidFill>
                  <a:schemeClr val="accent6"/>
                </a:solidFill>
                <a:latin typeface="Community Light" panose="02000303040000020003" pitchFamily="2" charset="0"/>
              </a:defRPr>
            </a:lvl1pPr>
            <a:lvl2pPr marL="914400" indent="0">
              <a:buNone/>
              <a:defRPr/>
            </a:lvl2pPr>
          </a:lstStyle>
          <a:p>
            <a:pPr lvl="0"/>
            <a:r>
              <a:rPr lang="en-US"/>
              <a:t>Agenda item five</a:t>
            </a:r>
          </a:p>
        </p:txBody>
      </p:sp>
      <p:sp>
        <p:nvSpPr>
          <p:cNvPr id="44" name="6" descr="Number 6">
            <a:extLst>
              <a:ext uri="{FF2B5EF4-FFF2-40B4-BE49-F238E27FC236}">
                <a16:creationId xmlns:a16="http://schemas.microsoft.com/office/drawing/2014/main" id="{BFEBD415-5348-FB40-9D5A-E62CEF5BFE1E}"/>
              </a:ext>
            </a:extLst>
          </p:cNvPr>
          <p:cNvSpPr>
            <a:spLocks noGrp="1"/>
          </p:cNvSpPr>
          <p:nvPr>
            <p:ph type="body" sz="quarter" idx="34" hasCustomPrompt="1"/>
          </p:nvPr>
        </p:nvSpPr>
        <p:spPr>
          <a:xfrm>
            <a:off x="10919667" y="10106526"/>
            <a:ext cx="1188720" cy="1320302"/>
          </a:xfrm>
        </p:spPr>
        <p:txBody>
          <a:bodyPr anchor="ctr">
            <a:noAutofit/>
          </a:bodyPr>
          <a:lstStyle>
            <a:lvl1pPr marL="0" indent="0">
              <a:lnSpc>
                <a:spcPct val="95000"/>
              </a:lnSpc>
              <a:buFontTx/>
              <a:buNone/>
              <a:defRPr sz="8000" b="0" i="0">
                <a:solidFill>
                  <a:schemeClr val="accent3"/>
                </a:solidFill>
                <a:latin typeface="Community Light" panose="02000303040000020003" pitchFamily="2" charset="0"/>
              </a:defRPr>
            </a:lvl1pPr>
            <a:lvl2pPr marL="914400" indent="0">
              <a:buNone/>
              <a:defRPr/>
            </a:lvl2pPr>
          </a:lstStyle>
          <a:p>
            <a:pPr lvl="0"/>
            <a:r>
              <a:rPr lang="en-US"/>
              <a:t>6</a:t>
            </a:r>
          </a:p>
        </p:txBody>
      </p:sp>
      <p:sp>
        <p:nvSpPr>
          <p:cNvPr id="45" name="Agenda item 6" descr="Agenda item six">
            <a:extLst>
              <a:ext uri="{FF2B5EF4-FFF2-40B4-BE49-F238E27FC236}">
                <a16:creationId xmlns:a16="http://schemas.microsoft.com/office/drawing/2014/main" id="{C7E25A9B-CB1F-C44C-9E05-9F9CE1873329}"/>
              </a:ext>
            </a:extLst>
          </p:cNvPr>
          <p:cNvSpPr>
            <a:spLocks noGrp="1"/>
          </p:cNvSpPr>
          <p:nvPr>
            <p:ph type="body" sz="quarter" idx="35" hasCustomPrompt="1"/>
          </p:nvPr>
        </p:nvSpPr>
        <p:spPr>
          <a:xfrm>
            <a:off x="12291266" y="10106526"/>
            <a:ext cx="10304039" cy="1320302"/>
          </a:xfrm>
        </p:spPr>
        <p:txBody>
          <a:bodyPr anchor="ctr">
            <a:noAutofit/>
          </a:bodyPr>
          <a:lstStyle>
            <a:lvl1pPr marL="0" indent="0">
              <a:lnSpc>
                <a:spcPct val="95000"/>
              </a:lnSpc>
              <a:buFontTx/>
              <a:buNone/>
              <a:defRPr sz="5400" b="0" i="0">
                <a:solidFill>
                  <a:schemeClr val="accent6"/>
                </a:solidFill>
                <a:latin typeface="Community Light" panose="02000303040000020003" pitchFamily="2" charset="0"/>
              </a:defRPr>
            </a:lvl1pPr>
            <a:lvl2pPr marL="914400" indent="0">
              <a:buNone/>
              <a:defRPr/>
            </a:lvl2pPr>
          </a:lstStyle>
          <a:p>
            <a:pPr lvl="0"/>
            <a:r>
              <a:rPr lang="en-US"/>
              <a:t>Agenda item six</a:t>
            </a:r>
          </a:p>
        </p:txBody>
      </p:sp>
    </p:spTree>
    <p:extLst>
      <p:ext uri="{BB962C8B-B14F-4D97-AF65-F5344CB8AC3E}">
        <p14:creationId xmlns:p14="http://schemas.microsoft.com/office/powerpoint/2010/main" val="182966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up to 3 item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CD69B45-9740-5344-BD55-C8655EFB4D5E}"/>
              </a:ext>
              <a:ext uri="{C183D7F6-B498-43B3-948B-1728B52AA6E4}">
                <adec:decorative xmlns:adec="http://schemas.microsoft.com/office/drawing/2017/decorative" val="1"/>
              </a:ext>
            </a:extLst>
          </p:cNvPr>
          <p:cNvSpPr/>
          <p:nvPr userDrawn="1"/>
        </p:nvSpPr>
        <p:spPr>
          <a:xfrm>
            <a:off x="14506832" y="0"/>
            <a:ext cx="9878755"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D4E18B5-9C2C-8149-9116-6E124BEF5191}"/>
              </a:ext>
              <a:ext uri="{C183D7F6-B498-43B3-948B-1728B52AA6E4}">
                <adec:decorative xmlns:adec="http://schemas.microsoft.com/office/drawing/2017/decorative" val="1"/>
              </a:ext>
            </a:extLst>
          </p:cNvPr>
          <p:cNvPicPr>
            <a:picLocks noChangeAspect="1"/>
          </p:cNvPicPr>
          <p:nvPr userDrawn="1"/>
        </p:nvPicPr>
        <p:blipFill rotWithShape="1">
          <a:blip r:embed="rId2"/>
          <a:srcRect l="13075" r="17202"/>
          <a:stretch/>
        </p:blipFill>
        <p:spPr>
          <a:xfrm>
            <a:off x="1587" y="0"/>
            <a:ext cx="17001310" cy="13716000"/>
          </a:xfrm>
          <a:prstGeom prst="rect">
            <a:avLst/>
          </a:prstGeom>
        </p:spPr>
      </p:pic>
      <p:sp>
        <p:nvSpPr>
          <p:cNvPr id="13" name="Rectangle 12">
            <a:extLst>
              <a:ext uri="{FF2B5EF4-FFF2-40B4-BE49-F238E27FC236}">
                <a16:creationId xmlns:a16="http://schemas.microsoft.com/office/drawing/2014/main" id="{C42F0910-F7F7-EC46-83B7-0BBC7143D86B}"/>
              </a:ext>
              <a:ext uri="{C183D7F6-B498-43B3-948B-1728B52AA6E4}">
                <adec:decorative xmlns:adec="http://schemas.microsoft.com/office/drawing/2017/decorative" val="1"/>
              </a:ext>
            </a:extLst>
          </p:cNvPr>
          <p:cNvSpPr/>
          <p:nvPr userDrawn="1"/>
        </p:nvSpPr>
        <p:spPr>
          <a:xfrm>
            <a:off x="9835978" y="862806"/>
            <a:ext cx="14551197" cy="11990388"/>
          </a:xfrm>
          <a:prstGeom prst="rect">
            <a:avLst/>
          </a:prstGeom>
          <a:solidFill>
            <a:srgbClr val="FDF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descr="Title for the presentation agenda">
            <a:extLst>
              <a:ext uri="{FF2B5EF4-FFF2-40B4-BE49-F238E27FC236}">
                <a16:creationId xmlns:a16="http://schemas.microsoft.com/office/drawing/2014/main" id="{E4ED7CDC-22BA-914A-8702-BB9D6075B78C}"/>
              </a:ext>
            </a:extLst>
          </p:cNvPr>
          <p:cNvSpPr>
            <a:spLocks noGrp="1"/>
          </p:cNvSpPr>
          <p:nvPr>
            <p:ph type="title" hasCustomPrompt="1"/>
          </p:nvPr>
        </p:nvSpPr>
        <p:spPr>
          <a:xfrm>
            <a:off x="1482045" y="4180115"/>
            <a:ext cx="6290355" cy="5417912"/>
          </a:xfrm>
        </p:spPr>
        <p:txBody>
          <a:bodyPr vert="horz" lIns="0" tIns="0" rIns="0" bIns="0" rtlCol="0" anchor="ctr">
            <a:noAutofit/>
          </a:bodyPr>
          <a:lstStyle>
            <a:lvl1pPr>
              <a:defRPr lang="en-US" sz="13800" dirty="0">
                <a:solidFill>
                  <a:schemeClr val="bg1"/>
                </a:solidFill>
                <a:ea typeface="+mn-ea"/>
                <a:cs typeface="+mn-cs"/>
              </a:defRPr>
            </a:lvl1pPr>
          </a:lstStyle>
          <a:p>
            <a:pPr marL="0" lvl="0" indent="0">
              <a:lnSpc>
                <a:spcPct val="95000"/>
              </a:lnSpc>
              <a:spcBef>
                <a:spcPts val="1200"/>
              </a:spcBef>
              <a:spcAft>
                <a:spcPts val="1200"/>
              </a:spcAft>
              <a:buClr>
                <a:schemeClr val="bg2"/>
              </a:buClr>
              <a:buFontTx/>
              <a:tabLst/>
            </a:pPr>
            <a:r>
              <a:rPr lang="en-US"/>
              <a:t>Agenda</a:t>
            </a:r>
          </a:p>
        </p:txBody>
      </p:sp>
      <p:sp>
        <p:nvSpPr>
          <p:cNvPr id="20" name="1" descr="Number 1">
            <a:extLst>
              <a:ext uri="{FF2B5EF4-FFF2-40B4-BE49-F238E27FC236}">
                <a16:creationId xmlns:a16="http://schemas.microsoft.com/office/drawing/2014/main" id="{4194B198-86CD-8E43-96EB-464420929788}"/>
              </a:ext>
            </a:extLst>
          </p:cNvPr>
          <p:cNvSpPr>
            <a:spLocks noGrp="1"/>
          </p:cNvSpPr>
          <p:nvPr>
            <p:ph type="body" sz="quarter" idx="18" hasCustomPrompt="1"/>
          </p:nvPr>
        </p:nvSpPr>
        <p:spPr>
          <a:xfrm>
            <a:off x="10919667" y="2310063"/>
            <a:ext cx="1188720" cy="1320302"/>
          </a:xfrm>
        </p:spPr>
        <p:txBody>
          <a:bodyPr anchor="ctr">
            <a:noAutofit/>
          </a:bodyPr>
          <a:lstStyle>
            <a:lvl1pPr marL="0" indent="0">
              <a:lnSpc>
                <a:spcPct val="95000"/>
              </a:lnSpc>
              <a:buFontTx/>
              <a:buNone/>
              <a:defRPr sz="8000" b="0" i="0">
                <a:solidFill>
                  <a:schemeClr val="accent2"/>
                </a:solidFill>
                <a:latin typeface="Community Light" panose="02000303040000020003" pitchFamily="2" charset="0"/>
              </a:defRPr>
            </a:lvl1pPr>
            <a:lvl2pPr marL="914400" indent="0">
              <a:buNone/>
              <a:defRPr/>
            </a:lvl2pPr>
          </a:lstStyle>
          <a:p>
            <a:pPr lvl="0"/>
            <a:r>
              <a:rPr lang="en-US"/>
              <a:t>1</a:t>
            </a:r>
          </a:p>
        </p:txBody>
      </p:sp>
      <p:sp>
        <p:nvSpPr>
          <p:cNvPr id="19" name="Agenda item 1" descr="Agenda item one">
            <a:extLst>
              <a:ext uri="{FF2B5EF4-FFF2-40B4-BE49-F238E27FC236}">
                <a16:creationId xmlns:a16="http://schemas.microsoft.com/office/drawing/2014/main" id="{2C11E0FE-314E-3A40-8060-3215E081E53F}"/>
              </a:ext>
            </a:extLst>
          </p:cNvPr>
          <p:cNvSpPr>
            <a:spLocks noGrp="1"/>
          </p:cNvSpPr>
          <p:nvPr>
            <p:ph type="body" sz="quarter" idx="21" hasCustomPrompt="1"/>
          </p:nvPr>
        </p:nvSpPr>
        <p:spPr>
          <a:xfrm>
            <a:off x="12291266" y="2310063"/>
            <a:ext cx="10304039" cy="1320302"/>
          </a:xfrm>
        </p:spPr>
        <p:txBody>
          <a:bodyPr anchor="ctr">
            <a:noAutofit/>
          </a:bodyPr>
          <a:lstStyle>
            <a:lvl1pPr marL="0" indent="0">
              <a:lnSpc>
                <a:spcPct val="95000"/>
              </a:lnSpc>
              <a:buFontTx/>
              <a:buNone/>
              <a:defRPr sz="5400" b="0" i="0">
                <a:solidFill>
                  <a:schemeClr val="accent6"/>
                </a:solidFill>
                <a:latin typeface="Community Light" panose="02000303040000020003" pitchFamily="2" charset="0"/>
              </a:defRPr>
            </a:lvl1pPr>
            <a:lvl2pPr marL="914400" indent="0">
              <a:buNone/>
              <a:defRPr/>
            </a:lvl2pPr>
          </a:lstStyle>
          <a:p>
            <a:pPr lvl="0"/>
            <a:r>
              <a:rPr lang="en-US"/>
              <a:t>Agenda item one</a:t>
            </a:r>
          </a:p>
        </p:txBody>
      </p:sp>
      <p:sp>
        <p:nvSpPr>
          <p:cNvPr id="18" name="2" descr="Number 2">
            <a:extLst>
              <a:ext uri="{FF2B5EF4-FFF2-40B4-BE49-F238E27FC236}">
                <a16:creationId xmlns:a16="http://schemas.microsoft.com/office/drawing/2014/main" id="{D50E763A-FF02-F942-8741-D7A385EBEE69}"/>
              </a:ext>
            </a:extLst>
          </p:cNvPr>
          <p:cNvSpPr>
            <a:spLocks noGrp="1"/>
          </p:cNvSpPr>
          <p:nvPr>
            <p:ph type="body" sz="quarter" idx="26" hasCustomPrompt="1"/>
          </p:nvPr>
        </p:nvSpPr>
        <p:spPr>
          <a:xfrm>
            <a:off x="10919667" y="3850105"/>
            <a:ext cx="1188720" cy="1320302"/>
          </a:xfrm>
        </p:spPr>
        <p:txBody>
          <a:bodyPr anchor="ctr">
            <a:noAutofit/>
          </a:bodyPr>
          <a:lstStyle>
            <a:lvl1pPr marL="0" indent="0">
              <a:lnSpc>
                <a:spcPct val="95000"/>
              </a:lnSpc>
              <a:buFontTx/>
              <a:buNone/>
              <a:defRPr sz="8000" b="0" i="0">
                <a:solidFill>
                  <a:schemeClr val="accent2"/>
                </a:solidFill>
                <a:latin typeface="Community Light" panose="02000303040000020003" pitchFamily="2" charset="0"/>
              </a:defRPr>
            </a:lvl1pPr>
            <a:lvl2pPr marL="914400" indent="0">
              <a:buNone/>
              <a:defRPr/>
            </a:lvl2pPr>
          </a:lstStyle>
          <a:p>
            <a:pPr lvl="0"/>
            <a:r>
              <a:rPr lang="en-US"/>
              <a:t>2</a:t>
            </a:r>
          </a:p>
        </p:txBody>
      </p:sp>
      <p:sp>
        <p:nvSpPr>
          <p:cNvPr id="17" name="Text Placeholder 28" descr="Agenda item number two ">
            <a:extLst>
              <a:ext uri="{FF2B5EF4-FFF2-40B4-BE49-F238E27FC236}">
                <a16:creationId xmlns:a16="http://schemas.microsoft.com/office/drawing/2014/main" id="{E0ECA65C-26A3-4944-AFB9-62321F795A18}"/>
              </a:ext>
            </a:extLst>
          </p:cNvPr>
          <p:cNvSpPr>
            <a:spLocks noGrp="1"/>
          </p:cNvSpPr>
          <p:nvPr>
            <p:ph type="body" sz="quarter" idx="27" hasCustomPrompt="1"/>
          </p:nvPr>
        </p:nvSpPr>
        <p:spPr>
          <a:xfrm>
            <a:off x="12291266" y="3850105"/>
            <a:ext cx="10304039" cy="1320302"/>
          </a:xfrm>
        </p:spPr>
        <p:txBody>
          <a:bodyPr anchor="ctr">
            <a:noAutofit/>
          </a:bodyPr>
          <a:lstStyle>
            <a:lvl1pPr marL="0" indent="0">
              <a:lnSpc>
                <a:spcPct val="95000"/>
              </a:lnSpc>
              <a:buFontTx/>
              <a:buNone/>
              <a:defRPr sz="5400" b="0" i="0">
                <a:solidFill>
                  <a:schemeClr val="accent6"/>
                </a:solidFill>
                <a:latin typeface="Community Light" panose="02000303040000020003" pitchFamily="2" charset="0"/>
              </a:defRPr>
            </a:lvl1pPr>
            <a:lvl2pPr marL="914400" indent="0">
              <a:buNone/>
              <a:defRPr/>
            </a:lvl2pPr>
          </a:lstStyle>
          <a:p>
            <a:pPr lvl="0"/>
            <a:r>
              <a:rPr lang="en-US"/>
              <a:t>Agenda item two</a:t>
            </a:r>
          </a:p>
        </p:txBody>
      </p:sp>
      <p:sp>
        <p:nvSpPr>
          <p:cNvPr id="16" name="3" descr="Number 3">
            <a:extLst>
              <a:ext uri="{FF2B5EF4-FFF2-40B4-BE49-F238E27FC236}">
                <a16:creationId xmlns:a16="http://schemas.microsoft.com/office/drawing/2014/main" id="{67BA2A34-113F-FC46-B50E-AD75C54AE8B7}"/>
              </a:ext>
            </a:extLst>
          </p:cNvPr>
          <p:cNvSpPr>
            <a:spLocks noGrp="1"/>
          </p:cNvSpPr>
          <p:nvPr>
            <p:ph type="body" sz="quarter" idx="28" hasCustomPrompt="1"/>
          </p:nvPr>
        </p:nvSpPr>
        <p:spPr>
          <a:xfrm>
            <a:off x="10919667" y="5414210"/>
            <a:ext cx="1188720" cy="1320302"/>
          </a:xfrm>
        </p:spPr>
        <p:txBody>
          <a:bodyPr anchor="ctr">
            <a:noAutofit/>
          </a:bodyPr>
          <a:lstStyle>
            <a:lvl1pPr marL="0" indent="0">
              <a:lnSpc>
                <a:spcPct val="95000"/>
              </a:lnSpc>
              <a:buFontTx/>
              <a:buNone/>
              <a:defRPr sz="8000" b="0" i="0">
                <a:solidFill>
                  <a:schemeClr val="accent2"/>
                </a:solidFill>
                <a:latin typeface="Community Light" panose="02000303040000020003" pitchFamily="2" charset="0"/>
              </a:defRPr>
            </a:lvl1pPr>
            <a:lvl2pPr marL="914400" indent="0">
              <a:buNone/>
              <a:defRPr/>
            </a:lvl2pPr>
          </a:lstStyle>
          <a:p>
            <a:pPr lvl="0"/>
            <a:r>
              <a:rPr lang="en-US"/>
              <a:t>3</a:t>
            </a:r>
          </a:p>
        </p:txBody>
      </p:sp>
      <p:sp>
        <p:nvSpPr>
          <p:cNvPr id="15" name="Text Placeholder 28" descr="Agenda item three">
            <a:extLst>
              <a:ext uri="{FF2B5EF4-FFF2-40B4-BE49-F238E27FC236}">
                <a16:creationId xmlns:a16="http://schemas.microsoft.com/office/drawing/2014/main" id="{1DE9485C-E267-E040-B4DB-190DD9D8FD54}"/>
              </a:ext>
            </a:extLst>
          </p:cNvPr>
          <p:cNvSpPr>
            <a:spLocks noGrp="1"/>
          </p:cNvSpPr>
          <p:nvPr>
            <p:ph type="body" sz="quarter" idx="29" hasCustomPrompt="1"/>
          </p:nvPr>
        </p:nvSpPr>
        <p:spPr>
          <a:xfrm>
            <a:off x="12291266" y="5414210"/>
            <a:ext cx="10304039" cy="1320302"/>
          </a:xfrm>
        </p:spPr>
        <p:txBody>
          <a:bodyPr anchor="ctr">
            <a:noAutofit/>
          </a:bodyPr>
          <a:lstStyle>
            <a:lvl1pPr marL="0" indent="0">
              <a:lnSpc>
                <a:spcPct val="95000"/>
              </a:lnSpc>
              <a:buFontTx/>
              <a:buNone/>
              <a:defRPr sz="5400" b="0" i="0">
                <a:solidFill>
                  <a:schemeClr val="accent6"/>
                </a:solidFill>
                <a:latin typeface="Community Light" panose="02000303040000020003" pitchFamily="2" charset="0"/>
              </a:defRPr>
            </a:lvl1pPr>
            <a:lvl2pPr marL="914400" indent="0">
              <a:buNone/>
              <a:defRPr/>
            </a:lvl2pPr>
          </a:lstStyle>
          <a:p>
            <a:pPr lvl="0"/>
            <a:r>
              <a:rPr lang="en-US"/>
              <a:t>Agenda item three</a:t>
            </a:r>
          </a:p>
        </p:txBody>
      </p:sp>
      <p:sp>
        <p:nvSpPr>
          <p:cNvPr id="12" name="4" descr="Number 4">
            <a:extLst>
              <a:ext uri="{FF2B5EF4-FFF2-40B4-BE49-F238E27FC236}">
                <a16:creationId xmlns:a16="http://schemas.microsoft.com/office/drawing/2014/main" id="{B86582CE-4776-E44E-BD84-206219019DA3}"/>
              </a:ext>
            </a:extLst>
          </p:cNvPr>
          <p:cNvSpPr>
            <a:spLocks noGrp="1"/>
          </p:cNvSpPr>
          <p:nvPr>
            <p:ph type="body" sz="quarter" idx="30" hasCustomPrompt="1"/>
          </p:nvPr>
        </p:nvSpPr>
        <p:spPr>
          <a:xfrm>
            <a:off x="10919667" y="6978315"/>
            <a:ext cx="1188720" cy="1320302"/>
          </a:xfrm>
        </p:spPr>
        <p:txBody>
          <a:bodyPr anchor="ctr">
            <a:noAutofit/>
          </a:bodyPr>
          <a:lstStyle>
            <a:lvl1pPr marL="0" indent="0">
              <a:lnSpc>
                <a:spcPct val="95000"/>
              </a:lnSpc>
              <a:buFontTx/>
              <a:buNone/>
              <a:defRPr sz="8000" b="0" i="0">
                <a:solidFill>
                  <a:schemeClr val="accent2"/>
                </a:solidFill>
                <a:latin typeface="Community Light" panose="02000303040000020003" pitchFamily="2" charset="0"/>
              </a:defRPr>
            </a:lvl1pPr>
            <a:lvl2pPr marL="914400" indent="0">
              <a:buNone/>
              <a:defRPr/>
            </a:lvl2pPr>
          </a:lstStyle>
          <a:p>
            <a:pPr lvl="0"/>
            <a:r>
              <a:rPr lang="en-US"/>
              <a:t>4</a:t>
            </a:r>
          </a:p>
        </p:txBody>
      </p:sp>
      <p:sp>
        <p:nvSpPr>
          <p:cNvPr id="10" name="Text Placeholder 28" descr="Agenda item 4">
            <a:extLst>
              <a:ext uri="{FF2B5EF4-FFF2-40B4-BE49-F238E27FC236}">
                <a16:creationId xmlns:a16="http://schemas.microsoft.com/office/drawing/2014/main" id="{2F0CA162-F596-2241-9A54-1A3633658335}"/>
              </a:ext>
            </a:extLst>
          </p:cNvPr>
          <p:cNvSpPr>
            <a:spLocks noGrp="1"/>
          </p:cNvSpPr>
          <p:nvPr>
            <p:ph type="body" sz="quarter" idx="31" hasCustomPrompt="1"/>
          </p:nvPr>
        </p:nvSpPr>
        <p:spPr>
          <a:xfrm>
            <a:off x="12291266" y="6978315"/>
            <a:ext cx="10304039" cy="1320302"/>
          </a:xfrm>
        </p:spPr>
        <p:txBody>
          <a:bodyPr anchor="ctr">
            <a:noAutofit/>
          </a:bodyPr>
          <a:lstStyle>
            <a:lvl1pPr marL="0" indent="0">
              <a:lnSpc>
                <a:spcPct val="95000"/>
              </a:lnSpc>
              <a:buFontTx/>
              <a:buNone/>
              <a:defRPr sz="5400" b="0" i="0">
                <a:solidFill>
                  <a:schemeClr val="accent6"/>
                </a:solidFill>
                <a:latin typeface="Community Light" panose="02000303040000020003" pitchFamily="2" charset="0"/>
              </a:defRPr>
            </a:lvl1pPr>
            <a:lvl2pPr marL="914400" indent="0">
              <a:buNone/>
              <a:defRPr/>
            </a:lvl2pPr>
          </a:lstStyle>
          <a:p>
            <a:pPr lvl="0"/>
            <a:r>
              <a:rPr lang="en-US"/>
              <a:t>Agenda item four</a:t>
            </a:r>
          </a:p>
        </p:txBody>
      </p:sp>
      <p:sp>
        <p:nvSpPr>
          <p:cNvPr id="9" name="5" descr="Number 5">
            <a:extLst>
              <a:ext uri="{FF2B5EF4-FFF2-40B4-BE49-F238E27FC236}">
                <a16:creationId xmlns:a16="http://schemas.microsoft.com/office/drawing/2014/main" id="{404D5268-3517-1444-8475-DB5BE71767DF}"/>
              </a:ext>
            </a:extLst>
          </p:cNvPr>
          <p:cNvSpPr>
            <a:spLocks noGrp="1"/>
          </p:cNvSpPr>
          <p:nvPr>
            <p:ph type="body" sz="quarter" idx="32" hasCustomPrompt="1"/>
          </p:nvPr>
        </p:nvSpPr>
        <p:spPr>
          <a:xfrm>
            <a:off x="10919667" y="8542420"/>
            <a:ext cx="1188720" cy="1320302"/>
          </a:xfrm>
        </p:spPr>
        <p:txBody>
          <a:bodyPr anchor="ctr">
            <a:noAutofit/>
          </a:bodyPr>
          <a:lstStyle>
            <a:lvl1pPr marL="0" indent="0">
              <a:lnSpc>
                <a:spcPct val="95000"/>
              </a:lnSpc>
              <a:buFontTx/>
              <a:buNone/>
              <a:defRPr sz="8000" b="0" i="0">
                <a:solidFill>
                  <a:schemeClr val="accent2"/>
                </a:solidFill>
                <a:latin typeface="Community Light" panose="02000303040000020003" pitchFamily="2" charset="0"/>
              </a:defRPr>
            </a:lvl1pPr>
            <a:lvl2pPr marL="914400" indent="0">
              <a:buNone/>
              <a:defRPr/>
            </a:lvl2pPr>
          </a:lstStyle>
          <a:p>
            <a:pPr lvl="0"/>
            <a:r>
              <a:rPr lang="en-US"/>
              <a:t>5</a:t>
            </a:r>
          </a:p>
        </p:txBody>
      </p:sp>
      <p:sp>
        <p:nvSpPr>
          <p:cNvPr id="8" name="Text Placeholder 28" descr="Agenda item 5">
            <a:extLst>
              <a:ext uri="{FF2B5EF4-FFF2-40B4-BE49-F238E27FC236}">
                <a16:creationId xmlns:a16="http://schemas.microsoft.com/office/drawing/2014/main" id="{430831E5-2B42-9F45-9A17-95F5AC9CFA38}"/>
              </a:ext>
            </a:extLst>
          </p:cNvPr>
          <p:cNvSpPr>
            <a:spLocks noGrp="1"/>
          </p:cNvSpPr>
          <p:nvPr>
            <p:ph type="body" sz="quarter" idx="33" hasCustomPrompt="1"/>
          </p:nvPr>
        </p:nvSpPr>
        <p:spPr>
          <a:xfrm>
            <a:off x="12291266" y="8542420"/>
            <a:ext cx="10304039" cy="1320302"/>
          </a:xfrm>
        </p:spPr>
        <p:txBody>
          <a:bodyPr anchor="ctr">
            <a:noAutofit/>
          </a:bodyPr>
          <a:lstStyle>
            <a:lvl1pPr marL="0" indent="0">
              <a:lnSpc>
                <a:spcPct val="95000"/>
              </a:lnSpc>
              <a:buFontTx/>
              <a:buNone/>
              <a:defRPr sz="5400" b="0" i="0">
                <a:solidFill>
                  <a:schemeClr val="accent6"/>
                </a:solidFill>
                <a:latin typeface="Community Light" panose="02000303040000020003" pitchFamily="2" charset="0"/>
              </a:defRPr>
            </a:lvl1pPr>
            <a:lvl2pPr marL="914400" indent="0">
              <a:buNone/>
              <a:defRPr/>
            </a:lvl2pPr>
          </a:lstStyle>
          <a:p>
            <a:pPr lvl="0"/>
            <a:r>
              <a:rPr lang="en-US"/>
              <a:t>Agenda item five</a:t>
            </a:r>
          </a:p>
        </p:txBody>
      </p:sp>
      <p:sp>
        <p:nvSpPr>
          <p:cNvPr id="7" name="6" descr="Number 6">
            <a:extLst>
              <a:ext uri="{FF2B5EF4-FFF2-40B4-BE49-F238E27FC236}">
                <a16:creationId xmlns:a16="http://schemas.microsoft.com/office/drawing/2014/main" id="{E38B231F-8E36-234F-9C97-2BF69A5FE571}"/>
              </a:ext>
            </a:extLst>
          </p:cNvPr>
          <p:cNvSpPr>
            <a:spLocks noGrp="1"/>
          </p:cNvSpPr>
          <p:nvPr>
            <p:ph type="body" sz="quarter" idx="34" hasCustomPrompt="1"/>
          </p:nvPr>
        </p:nvSpPr>
        <p:spPr>
          <a:xfrm>
            <a:off x="10919667" y="10106526"/>
            <a:ext cx="1188720" cy="1320302"/>
          </a:xfrm>
        </p:spPr>
        <p:txBody>
          <a:bodyPr anchor="ctr">
            <a:noAutofit/>
          </a:bodyPr>
          <a:lstStyle>
            <a:lvl1pPr marL="0" indent="0">
              <a:lnSpc>
                <a:spcPct val="95000"/>
              </a:lnSpc>
              <a:buFontTx/>
              <a:buNone/>
              <a:defRPr sz="8000" b="0" i="0">
                <a:solidFill>
                  <a:schemeClr val="accent2"/>
                </a:solidFill>
                <a:latin typeface="Community Light" panose="02000303040000020003" pitchFamily="2" charset="0"/>
              </a:defRPr>
            </a:lvl1pPr>
            <a:lvl2pPr marL="914400" indent="0">
              <a:buNone/>
              <a:defRPr/>
            </a:lvl2pPr>
          </a:lstStyle>
          <a:p>
            <a:pPr lvl="0"/>
            <a:r>
              <a:rPr lang="en-US"/>
              <a:t>6</a:t>
            </a:r>
          </a:p>
        </p:txBody>
      </p:sp>
      <p:sp>
        <p:nvSpPr>
          <p:cNvPr id="6" name="Agenda item 6" descr="Agenda item six">
            <a:extLst>
              <a:ext uri="{FF2B5EF4-FFF2-40B4-BE49-F238E27FC236}">
                <a16:creationId xmlns:a16="http://schemas.microsoft.com/office/drawing/2014/main" id="{E979F73C-A13F-C344-BADA-DD01289DD8DC}"/>
              </a:ext>
            </a:extLst>
          </p:cNvPr>
          <p:cNvSpPr>
            <a:spLocks noGrp="1"/>
          </p:cNvSpPr>
          <p:nvPr>
            <p:ph type="body" sz="quarter" idx="35" hasCustomPrompt="1"/>
          </p:nvPr>
        </p:nvSpPr>
        <p:spPr>
          <a:xfrm>
            <a:off x="12291266" y="10106526"/>
            <a:ext cx="10304039" cy="1320302"/>
          </a:xfrm>
        </p:spPr>
        <p:txBody>
          <a:bodyPr anchor="ctr">
            <a:noAutofit/>
          </a:bodyPr>
          <a:lstStyle>
            <a:lvl1pPr marL="0" indent="0">
              <a:lnSpc>
                <a:spcPct val="95000"/>
              </a:lnSpc>
              <a:buFontTx/>
              <a:buNone/>
              <a:defRPr sz="5400" b="0" i="0">
                <a:solidFill>
                  <a:schemeClr val="accent6"/>
                </a:solidFill>
                <a:latin typeface="Community Light" panose="02000303040000020003" pitchFamily="2" charset="0"/>
              </a:defRPr>
            </a:lvl1pPr>
            <a:lvl2pPr marL="914400" indent="0">
              <a:buNone/>
              <a:defRPr/>
            </a:lvl2pPr>
          </a:lstStyle>
          <a:p>
            <a:pPr lvl="0"/>
            <a:r>
              <a:rPr lang="en-US"/>
              <a:t>Agenda item six</a:t>
            </a:r>
          </a:p>
        </p:txBody>
      </p:sp>
    </p:spTree>
    <p:extLst>
      <p:ext uri="{BB962C8B-B14F-4D97-AF65-F5344CB8AC3E}">
        <p14:creationId xmlns:p14="http://schemas.microsoft.com/office/powerpoint/2010/main" val="688821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Agenda (up to 3 item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0D2107-B7A1-B340-9A51-928859699C06}"/>
              </a:ext>
              <a:ext uri="{C183D7F6-B498-43B3-948B-1728B52AA6E4}">
                <adec:decorative xmlns:adec="http://schemas.microsoft.com/office/drawing/2017/decorative" val="1"/>
              </a:ext>
            </a:extLst>
          </p:cNvPr>
          <p:cNvSpPr/>
          <p:nvPr userDrawn="1"/>
        </p:nvSpPr>
        <p:spPr>
          <a:xfrm>
            <a:off x="12554466" y="0"/>
            <a:ext cx="11831122" cy="13716000"/>
          </a:xfrm>
          <a:prstGeom prst="rect">
            <a:avLst/>
          </a:prstGeom>
          <a:solidFill>
            <a:srgbClr val="FFE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AE04BF5-8315-3840-B5C9-D5822827F844}"/>
              </a:ext>
              <a:ext uri="{C183D7F6-B498-43B3-948B-1728B52AA6E4}">
                <adec:decorative xmlns:adec="http://schemas.microsoft.com/office/drawing/2017/decorative" val="1"/>
              </a:ext>
            </a:extLst>
          </p:cNvPr>
          <p:cNvPicPr>
            <a:picLocks noChangeAspect="1"/>
          </p:cNvPicPr>
          <p:nvPr userDrawn="1"/>
        </p:nvPicPr>
        <p:blipFill rotWithShape="1">
          <a:blip r:embed="rId2"/>
          <a:srcRect l="46414" r="275"/>
          <a:stretch/>
        </p:blipFill>
        <p:spPr>
          <a:xfrm>
            <a:off x="0" y="0"/>
            <a:ext cx="12999308" cy="13716000"/>
          </a:xfrm>
          <a:prstGeom prst="rect">
            <a:avLst/>
          </a:prstGeom>
        </p:spPr>
      </p:pic>
      <p:sp>
        <p:nvSpPr>
          <p:cNvPr id="5" name="Rectangle 4">
            <a:extLst>
              <a:ext uri="{FF2B5EF4-FFF2-40B4-BE49-F238E27FC236}">
                <a16:creationId xmlns:a16="http://schemas.microsoft.com/office/drawing/2014/main" id="{D2F680B1-2D55-CC44-863D-F8123FB2DCD8}"/>
              </a:ext>
              <a:ext uri="{C183D7F6-B498-43B3-948B-1728B52AA6E4}">
                <adec:decorative xmlns:adec="http://schemas.microsoft.com/office/drawing/2017/decorative" val="1"/>
              </a:ext>
            </a:extLst>
          </p:cNvPr>
          <p:cNvSpPr/>
          <p:nvPr userDrawn="1"/>
        </p:nvSpPr>
        <p:spPr>
          <a:xfrm>
            <a:off x="9835978" y="862806"/>
            <a:ext cx="14551197" cy="11990388"/>
          </a:xfrm>
          <a:prstGeom prst="rect">
            <a:avLst/>
          </a:prstGeom>
          <a:solidFill>
            <a:srgbClr val="FDF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descr="Title for the presentation agenda">
            <a:extLst>
              <a:ext uri="{FF2B5EF4-FFF2-40B4-BE49-F238E27FC236}">
                <a16:creationId xmlns:a16="http://schemas.microsoft.com/office/drawing/2014/main" id="{2EC3AA4D-9184-DD48-91ED-B0108A9B1A78}"/>
              </a:ext>
            </a:extLst>
          </p:cNvPr>
          <p:cNvSpPr>
            <a:spLocks noGrp="1"/>
          </p:cNvSpPr>
          <p:nvPr>
            <p:ph type="title" hasCustomPrompt="1"/>
          </p:nvPr>
        </p:nvSpPr>
        <p:spPr>
          <a:xfrm>
            <a:off x="1482045" y="4180115"/>
            <a:ext cx="6290355" cy="5417912"/>
          </a:xfrm>
        </p:spPr>
        <p:txBody>
          <a:bodyPr vert="horz" lIns="0" tIns="0" rIns="0" bIns="0" rtlCol="0" anchor="ctr">
            <a:noAutofit/>
          </a:bodyPr>
          <a:lstStyle>
            <a:lvl1pPr>
              <a:defRPr lang="en-US" sz="13800" dirty="0">
                <a:solidFill>
                  <a:schemeClr val="accent2"/>
                </a:solidFill>
                <a:ea typeface="+mn-ea"/>
                <a:cs typeface="+mn-cs"/>
              </a:defRPr>
            </a:lvl1pPr>
          </a:lstStyle>
          <a:p>
            <a:pPr marL="0" lvl="0" indent="0">
              <a:lnSpc>
                <a:spcPct val="95000"/>
              </a:lnSpc>
              <a:spcBef>
                <a:spcPts val="1200"/>
              </a:spcBef>
              <a:spcAft>
                <a:spcPts val="1200"/>
              </a:spcAft>
              <a:buClr>
                <a:schemeClr val="bg2"/>
              </a:buClr>
              <a:buFontTx/>
              <a:tabLst/>
            </a:pPr>
            <a:r>
              <a:rPr lang="en-US"/>
              <a:t>Agenda</a:t>
            </a:r>
          </a:p>
        </p:txBody>
      </p:sp>
      <p:sp>
        <p:nvSpPr>
          <p:cNvPr id="17" name="1" descr="Number 1">
            <a:extLst>
              <a:ext uri="{FF2B5EF4-FFF2-40B4-BE49-F238E27FC236}">
                <a16:creationId xmlns:a16="http://schemas.microsoft.com/office/drawing/2014/main" id="{26BA50DC-7F0A-C74B-8F6D-B09FF1A39D5D}"/>
              </a:ext>
            </a:extLst>
          </p:cNvPr>
          <p:cNvSpPr>
            <a:spLocks noGrp="1"/>
          </p:cNvSpPr>
          <p:nvPr>
            <p:ph type="body" sz="quarter" idx="18" hasCustomPrompt="1"/>
          </p:nvPr>
        </p:nvSpPr>
        <p:spPr>
          <a:xfrm>
            <a:off x="10919667" y="2310063"/>
            <a:ext cx="1188720" cy="1320302"/>
          </a:xfrm>
        </p:spPr>
        <p:txBody>
          <a:bodyPr anchor="ctr">
            <a:noAutofit/>
          </a:bodyPr>
          <a:lstStyle>
            <a:lvl1pPr marL="0" indent="0">
              <a:lnSpc>
                <a:spcPct val="95000"/>
              </a:lnSpc>
              <a:buFontTx/>
              <a:buNone/>
              <a:defRPr sz="8000" b="0" i="0">
                <a:solidFill>
                  <a:schemeClr val="accent2"/>
                </a:solidFill>
                <a:latin typeface="Community Light" panose="02000303040000020003" pitchFamily="2" charset="0"/>
              </a:defRPr>
            </a:lvl1pPr>
            <a:lvl2pPr marL="914400" indent="0">
              <a:buNone/>
              <a:defRPr/>
            </a:lvl2pPr>
          </a:lstStyle>
          <a:p>
            <a:pPr lvl="0"/>
            <a:r>
              <a:rPr lang="en-US"/>
              <a:t>1</a:t>
            </a:r>
          </a:p>
        </p:txBody>
      </p:sp>
      <p:sp>
        <p:nvSpPr>
          <p:cNvPr id="16" name="Agenda item 1" descr="Agenda item one">
            <a:extLst>
              <a:ext uri="{FF2B5EF4-FFF2-40B4-BE49-F238E27FC236}">
                <a16:creationId xmlns:a16="http://schemas.microsoft.com/office/drawing/2014/main" id="{A82C1F1E-FBEB-DA42-9A12-5CC392ACC0A3}"/>
              </a:ext>
            </a:extLst>
          </p:cNvPr>
          <p:cNvSpPr>
            <a:spLocks noGrp="1"/>
          </p:cNvSpPr>
          <p:nvPr>
            <p:ph type="body" sz="quarter" idx="21" hasCustomPrompt="1"/>
          </p:nvPr>
        </p:nvSpPr>
        <p:spPr>
          <a:xfrm>
            <a:off x="12291266" y="2310063"/>
            <a:ext cx="10304039" cy="1320302"/>
          </a:xfrm>
        </p:spPr>
        <p:txBody>
          <a:bodyPr anchor="ctr">
            <a:noAutofit/>
          </a:bodyPr>
          <a:lstStyle>
            <a:lvl1pPr marL="0" indent="0">
              <a:lnSpc>
                <a:spcPct val="95000"/>
              </a:lnSpc>
              <a:buFontTx/>
              <a:buNone/>
              <a:defRPr sz="5400" b="0" i="0">
                <a:solidFill>
                  <a:schemeClr val="accent6"/>
                </a:solidFill>
                <a:latin typeface="Community Light" panose="02000303040000020003" pitchFamily="2" charset="0"/>
              </a:defRPr>
            </a:lvl1pPr>
            <a:lvl2pPr marL="914400" indent="0">
              <a:buNone/>
              <a:defRPr/>
            </a:lvl2pPr>
          </a:lstStyle>
          <a:p>
            <a:pPr lvl="0"/>
            <a:r>
              <a:rPr lang="en-US"/>
              <a:t>Agenda item one</a:t>
            </a:r>
          </a:p>
        </p:txBody>
      </p:sp>
      <p:sp>
        <p:nvSpPr>
          <p:cNvPr id="15" name="2" descr="Number 2">
            <a:extLst>
              <a:ext uri="{FF2B5EF4-FFF2-40B4-BE49-F238E27FC236}">
                <a16:creationId xmlns:a16="http://schemas.microsoft.com/office/drawing/2014/main" id="{62574070-B693-E848-8CDD-1AE3AF4E5895}"/>
              </a:ext>
            </a:extLst>
          </p:cNvPr>
          <p:cNvSpPr>
            <a:spLocks noGrp="1"/>
          </p:cNvSpPr>
          <p:nvPr>
            <p:ph type="body" sz="quarter" idx="26" hasCustomPrompt="1"/>
          </p:nvPr>
        </p:nvSpPr>
        <p:spPr>
          <a:xfrm>
            <a:off x="10919667" y="3850105"/>
            <a:ext cx="1188720" cy="1320302"/>
          </a:xfrm>
        </p:spPr>
        <p:txBody>
          <a:bodyPr anchor="ctr">
            <a:noAutofit/>
          </a:bodyPr>
          <a:lstStyle>
            <a:lvl1pPr marL="0" indent="0">
              <a:lnSpc>
                <a:spcPct val="95000"/>
              </a:lnSpc>
              <a:buFontTx/>
              <a:buNone/>
              <a:defRPr sz="8000" b="0" i="0">
                <a:solidFill>
                  <a:schemeClr val="accent2"/>
                </a:solidFill>
                <a:latin typeface="Community Light" panose="02000303040000020003" pitchFamily="2" charset="0"/>
              </a:defRPr>
            </a:lvl1pPr>
            <a:lvl2pPr marL="914400" indent="0">
              <a:buNone/>
              <a:defRPr/>
            </a:lvl2pPr>
          </a:lstStyle>
          <a:p>
            <a:pPr lvl="0"/>
            <a:r>
              <a:rPr lang="en-US"/>
              <a:t>2</a:t>
            </a:r>
          </a:p>
        </p:txBody>
      </p:sp>
      <p:sp>
        <p:nvSpPr>
          <p:cNvPr id="14" name="Text Placeholder 28" descr="Agenda item number two ">
            <a:extLst>
              <a:ext uri="{FF2B5EF4-FFF2-40B4-BE49-F238E27FC236}">
                <a16:creationId xmlns:a16="http://schemas.microsoft.com/office/drawing/2014/main" id="{3D14DA44-AE4F-D74C-B5EA-04C30FB9CB6F}"/>
              </a:ext>
            </a:extLst>
          </p:cNvPr>
          <p:cNvSpPr>
            <a:spLocks noGrp="1"/>
          </p:cNvSpPr>
          <p:nvPr>
            <p:ph type="body" sz="quarter" idx="27" hasCustomPrompt="1"/>
          </p:nvPr>
        </p:nvSpPr>
        <p:spPr>
          <a:xfrm>
            <a:off x="12291266" y="3850105"/>
            <a:ext cx="10304039" cy="1320302"/>
          </a:xfrm>
        </p:spPr>
        <p:txBody>
          <a:bodyPr anchor="ctr">
            <a:noAutofit/>
          </a:bodyPr>
          <a:lstStyle>
            <a:lvl1pPr marL="0" indent="0">
              <a:lnSpc>
                <a:spcPct val="95000"/>
              </a:lnSpc>
              <a:buFontTx/>
              <a:buNone/>
              <a:defRPr sz="5400" b="0" i="0">
                <a:solidFill>
                  <a:schemeClr val="accent6"/>
                </a:solidFill>
                <a:latin typeface="Community Light" panose="02000303040000020003" pitchFamily="2" charset="0"/>
              </a:defRPr>
            </a:lvl1pPr>
            <a:lvl2pPr marL="914400" indent="0">
              <a:buNone/>
              <a:defRPr/>
            </a:lvl2pPr>
          </a:lstStyle>
          <a:p>
            <a:pPr lvl="0"/>
            <a:r>
              <a:rPr lang="en-US"/>
              <a:t>Agenda item two</a:t>
            </a:r>
          </a:p>
        </p:txBody>
      </p:sp>
      <p:sp>
        <p:nvSpPr>
          <p:cNvPr id="13" name="3" descr="Number 3">
            <a:extLst>
              <a:ext uri="{FF2B5EF4-FFF2-40B4-BE49-F238E27FC236}">
                <a16:creationId xmlns:a16="http://schemas.microsoft.com/office/drawing/2014/main" id="{87ABECE9-A58F-7946-81EB-E9B589537314}"/>
              </a:ext>
            </a:extLst>
          </p:cNvPr>
          <p:cNvSpPr>
            <a:spLocks noGrp="1"/>
          </p:cNvSpPr>
          <p:nvPr>
            <p:ph type="body" sz="quarter" idx="28" hasCustomPrompt="1"/>
          </p:nvPr>
        </p:nvSpPr>
        <p:spPr>
          <a:xfrm>
            <a:off x="10919667" y="5414210"/>
            <a:ext cx="1188720" cy="1320302"/>
          </a:xfrm>
        </p:spPr>
        <p:txBody>
          <a:bodyPr anchor="ctr">
            <a:noAutofit/>
          </a:bodyPr>
          <a:lstStyle>
            <a:lvl1pPr marL="0" indent="0">
              <a:lnSpc>
                <a:spcPct val="95000"/>
              </a:lnSpc>
              <a:buFontTx/>
              <a:buNone/>
              <a:defRPr sz="8000" b="0" i="0">
                <a:solidFill>
                  <a:schemeClr val="accent2"/>
                </a:solidFill>
                <a:latin typeface="Community Light" panose="02000303040000020003" pitchFamily="2" charset="0"/>
              </a:defRPr>
            </a:lvl1pPr>
            <a:lvl2pPr marL="914400" indent="0">
              <a:buNone/>
              <a:defRPr/>
            </a:lvl2pPr>
          </a:lstStyle>
          <a:p>
            <a:pPr lvl="0"/>
            <a:r>
              <a:rPr lang="en-US"/>
              <a:t>3</a:t>
            </a:r>
          </a:p>
        </p:txBody>
      </p:sp>
      <p:sp>
        <p:nvSpPr>
          <p:cNvPr id="12" name="Text Placeholder 28" descr="Agenda item three">
            <a:extLst>
              <a:ext uri="{FF2B5EF4-FFF2-40B4-BE49-F238E27FC236}">
                <a16:creationId xmlns:a16="http://schemas.microsoft.com/office/drawing/2014/main" id="{17BBCC39-F8A3-F449-ACBE-C5CA14C1E97F}"/>
              </a:ext>
            </a:extLst>
          </p:cNvPr>
          <p:cNvSpPr>
            <a:spLocks noGrp="1"/>
          </p:cNvSpPr>
          <p:nvPr>
            <p:ph type="body" sz="quarter" idx="29" hasCustomPrompt="1"/>
          </p:nvPr>
        </p:nvSpPr>
        <p:spPr>
          <a:xfrm>
            <a:off x="12291266" y="5414210"/>
            <a:ext cx="10304039" cy="1320302"/>
          </a:xfrm>
        </p:spPr>
        <p:txBody>
          <a:bodyPr anchor="ctr">
            <a:noAutofit/>
          </a:bodyPr>
          <a:lstStyle>
            <a:lvl1pPr marL="0" indent="0">
              <a:lnSpc>
                <a:spcPct val="95000"/>
              </a:lnSpc>
              <a:buFontTx/>
              <a:buNone/>
              <a:defRPr sz="5400" b="0" i="0">
                <a:solidFill>
                  <a:schemeClr val="accent6"/>
                </a:solidFill>
                <a:latin typeface="Community Light" panose="02000303040000020003" pitchFamily="2" charset="0"/>
              </a:defRPr>
            </a:lvl1pPr>
            <a:lvl2pPr marL="914400" indent="0">
              <a:buNone/>
              <a:defRPr/>
            </a:lvl2pPr>
          </a:lstStyle>
          <a:p>
            <a:pPr lvl="0"/>
            <a:r>
              <a:rPr lang="en-US"/>
              <a:t>Agenda item three</a:t>
            </a:r>
          </a:p>
        </p:txBody>
      </p:sp>
      <p:sp>
        <p:nvSpPr>
          <p:cNvPr id="11" name="4" descr="Number 4">
            <a:extLst>
              <a:ext uri="{FF2B5EF4-FFF2-40B4-BE49-F238E27FC236}">
                <a16:creationId xmlns:a16="http://schemas.microsoft.com/office/drawing/2014/main" id="{C4A0EA52-4C7E-A94A-81F4-342F6337B9D1}"/>
              </a:ext>
            </a:extLst>
          </p:cNvPr>
          <p:cNvSpPr>
            <a:spLocks noGrp="1"/>
          </p:cNvSpPr>
          <p:nvPr>
            <p:ph type="body" sz="quarter" idx="30" hasCustomPrompt="1"/>
          </p:nvPr>
        </p:nvSpPr>
        <p:spPr>
          <a:xfrm>
            <a:off x="10919667" y="6978315"/>
            <a:ext cx="1188720" cy="1320302"/>
          </a:xfrm>
        </p:spPr>
        <p:txBody>
          <a:bodyPr anchor="ctr">
            <a:noAutofit/>
          </a:bodyPr>
          <a:lstStyle>
            <a:lvl1pPr marL="0" indent="0">
              <a:lnSpc>
                <a:spcPct val="95000"/>
              </a:lnSpc>
              <a:buFontTx/>
              <a:buNone/>
              <a:defRPr sz="8000" b="0" i="0">
                <a:solidFill>
                  <a:schemeClr val="accent2"/>
                </a:solidFill>
                <a:latin typeface="Community Light" panose="02000303040000020003" pitchFamily="2" charset="0"/>
              </a:defRPr>
            </a:lvl1pPr>
            <a:lvl2pPr marL="914400" indent="0">
              <a:buNone/>
              <a:defRPr/>
            </a:lvl2pPr>
          </a:lstStyle>
          <a:p>
            <a:pPr lvl="0"/>
            <a:r>
              <a:rPr lang="en-US"/>
              <a:t>4</a:t>
            </a:r>
          </a:p>
        </p:txBody>
      </p:sp>
      <p:sp>
        <p:nvSpPr>
          <p:cNvPr id="10" name="Text Placeholder 28" descr="Agenda item 4">
            <a:extLst>
              <a:ext uri="{FF2B5EF4-FFF2-40B4-BE49-F238E27FC236}">
                <a16:creationId xmlns:a16="http://schemas.microsoft.com/office/drawing/2014/main" id="{E133A19B-4EEE-FD43-9CD5-CFF8667CBED5}"/>
              </a:ext>
            </a:extLst>
          </p:cNvPr>
          <p:cNvSpPr>
            <a:spLocks noGrp="1"/>
          </p:cNvSpPr>
          <p:nvPr>
            <p:ph type="body" sz="quarter" idx="31" hasCustomPrompt="1"/>
          </p:nvPr>
        </p:nvSpPr>
        <p:spPr>
          <a:xfrm>
            <a:off x="12291266" y="6978315"/>
            <a:ext cx="10304039" cy="1320302"/>
          </a:xfrm>
        </p:spPr>
        <p:txBody>
          <a:bodyPr anchor="ctr">
            <a:noAutofit/>
          </a:bodyPr>
          <a:lstStyle>
            <a:lvl1pPr marL="0" indent="0">
              <a:lnSpc>
                <a:spcPct val="95000"/>
              </a:lnSpc>
              <a:buFontTx/>
              <a:buNone/>
              <a:defRPr sz="5400" b="0" i="0">
                <a:solidFill>
                  <a:schemeClr val="accent6"/>
                </a:solidFill>
                <a:latin typeface="Community Light" panose="02000303040000020003" pitchFamily="2" charset="0"/>
              </a:defRPr>
            </a:lvl1pPr>
            <a:lvl2pPr marL="914400" indent="0">
              <a:buNone/>
              <a:defRPr/>
            </a:lvl2pPr>
          </a:lstStyle>
          <a:p>
            <a:pPr lvl="0"/>
            <a:r>
              <a:rPr lang="en-US"/>
              <a:t>Agenda item four</a:t>
            </a:r>
          </a:p>
        </p:txBody>
      </p:sp>
      <p:sp>
        <p:nvSpPr>
          <p:cNvPr id="9" name="5" descr="Number 5">
            <a:extLst>
              <a:ext uri="{FF2B5EF4-FFF2-40B4-BE49-F238E27FC236}">
                <a16:creationId xmlns:a16="http://schemas.microsoft.com/office/drawing/2014/main" id="{1B83FD3A-8A6A-E142-8206-A151044145B4}"/>
              </a:ext>
            </a:extLst>
          </p:cNvPr>
          <p:cNvSpPr>
            <a:spLocks noGrp="1"/>
          </p:cNvSpPr>
          <p:nvPr>
            <p:ph type="body" sz="quarter" idx="32" hasCustomPrompt="1"/>
          </p:nvPr>
        </p:nvSpPr>
        <p:spPr>
          <a:xfrm>
            <a:off x="10919667" y="8542420"/>
            <a:ext cx="1188720" cy="1320302"/>
          </a:xfrm>
        </p:spPr>
        <p:txBody>
          <a:bodyPr anchor="ctr">
            <a:noAutofit/>
          </a:bodyPr>
          <a:lstStyle>
            <a:lvl1pPr marL="0" indent="0">
              <a:lnSpc>
                <a:spcPct val="95000"/>
              </a:lnSpc>
              <a:buFontTx/>
              <a:buNone/>
              <a:defRPr sz="8000" b="0" i="0">
                <a:solidFill>
                  <a:schemeClr val="accent2"/>
                </a:solidFill>
                <a:latin typeface="Community Light" panose="02000303040000020003" pitchFamily="2" charset="0"/>
              </a:defRPr>
            </a:lvl1pPr>
            <a:lvl2pPr marL="914400" indent="0">
              <a:buNone/>
              <a:defRPr/>
            </a:lvl2pPr>
          </a:lstStyle>
          <a:p>
            <a:pPr lvl="0"/>
            <a:r>
              <a:rPr lang="en-US"/>
              <a:t>5</a:t>
            </a:r>
          </a:p>
        </p:txBody>
      </p:sp>
      <p:sp>
        <p:nvSpPr>
          <p:cNvPr id="8" name="Text Placeholder 28" descr="Agenda item 5">
            <a:extLst>
              <a:ext uri="{FF2B5EF4-FFF2-40B4-BE49-F238E27FC236}">
                <a16:creationId xmlns:a16="http://schemas.microsoft.com/office/drawing/2014/main" id="{48EA8E1C-DDF5-8B45-B3FF-540B4BE766C1}"/>
              </a:ext>
            </a:extLst>
          </p:cNvPr>
          <p:cNvSpPr>
            <a:spLocks noGrp="1"/>
          </p:cNvSpPr>
          <p:nvPr>
            <p:ph type="body" sz="quarter" idx="33" hasCustomPrompt="1"/>
          </p:nvPr>
        </p:nvSpPr>
        <p:spPr>
          <a:xfrm>
            <a:off x="12291266" y="8542420"/>
            <a:ext cx="10304039" cy="1320302"/>
          </a:xfrm>
        </p:spPr>
        <p:txBody>
          <a:bodyPr anchor="ctr">
            <a:noAutofit/>
          </a:bodyPr>
          <a:lstStyle>
            <a:lvl1pPr marL="0" indent="0">
              <a:lnSpc>
                <a:spcPct val="95000"/>
              </a:lnSpc>
              <a:buFontTx/>
              <a:buNone/>
              <a:defRPr sz="5400" b="0" i="0">
                <a:solidFill>
                  <a:schemeClr val="accent6"/>
                </a:solidFill>
                <a:latin typeface="Community Light" panose="02000303040000020003" pitchFamily="2" charset="0"/>
              </a:defRPr>
            </a:lvl1pPr>
            <a:lvl2pPr marL="914400" indent="0">
              <a:buNone/>
              <a:defRPr/>
            </a:lvl2pPr>
          </a:lstStyle>
          <a:p>
            <a:pPr lvl="0"/>
            <a:r>
              <a:rPr lang="en-US"/>
              <a:t>Agenda item five</a:t>
            </a:r>
          </a:p>
        </p:txBody>
      </p:sp>
      <p:sp>
        <p:nvSpPr>
          <p:cNvPr id="7" name="6" descr="Number 6">
            <a:extLst>
              <a:ext uri="{FF2B5EF4-FFF2-40B4-BE49-F238E27FC236}">
                <a16:creationId xmlns:a16="http://schemas.microsoft.com/office/drawing/2014/main" id="{1BBE5C56-E730-1D47-95EC-EDE7D3C9473A}"/>
              </a:ext>
            </a:extLst>
          </p:cNvPr>
          <p:cNvSpPr>
            <a:spLocks noGrp="1"/>
          </p:cNvSpPr>
          <p:nvPr>
            <p:ph type="body" sz="quarter" idx="34" hasCustomPrompt="1"/>
          </p:nvPr>
        </p:nvSpPr>
        <p:spPr>
          <a:xfrm>
            <a:off x="10919667" y="10106526"/>
            <a:ext cx="1188720" cy="1320302"/>
          </a:xfrm>
        </p:spPr>
        <p:txBody>
          <a:bodyPr anchor="ctr">
            <a:noAutofit/>
          </a:bodyPr>
          <a:lstStyle>
            <a:lvl1pPr marL="0" indent="0">
              <a:lnSpc>
                <a:spcPct val="95000"/>
              </a:lnSpc>
              <a:buFontTx/>
              <a:buNone/>
              <a:defRPr sz="8000" b="0" i="0">
                <a:solidFill>
                  <a:schemeClr val="accent2"/>
                </a:solidFill>
                <a:latin typeface="Community Light" panose="02000303040000020003" pitchFamily="2" charset="0"/>
              </a:defRPr>
            </a:lvl1pPr>
            <a:lvl2pPr marL="914400" indent="0">
              <a:buNone/>
              <a:defRPr/>
            </a:lvl2pPr>
          </a:lstStyle>
          <a:p>
            <a:pPr lvl="0"/>
            <a:r>
              <a:rPr lang="en-US"/>
              <a:t>6</a:t>
            </a:r>
          </a:p>
        </p:txBody>
      </p:sp>
      <p:sp>
        <p:nvSpPr>
          <p:cNvPr id="6" name="Agenda item 6" descr="Agenda item six">
            <a:extLst>
              <a:ext uri="{FF2B5EF4-FFF2-40B4-BE49-F238E27FC236}">
                <a16:creationId xmlns:a16="http://schemas.microsoft.com/office/drawing/2014/main" id="{6ECF893B-E029-BF46-AF84-2D2BFFE99F09}"/>
              </a:ext>
            </a:extLst>
          </p:cNvPr>
          <p:cNvSpPr>
            <a:spLocks noGrp="1"/>
          </p:cNvSpPr>
          <p:nvPr>
            <p:ph type="body" sz="quarter" idx="35" hasCustomPrompt="1"/>
          </p:nvPr>
        </p:nvSpPr>
        <p:spPr>
          <a:xfrm>
            <a:off x="12291266" y="10106526"/>
            <a:ext cx="10304039" cy="1320302"/>
          </a:xfrm>
        </p:spPr>
        <p:txBody>
          <a:bodyPr anchor="ctr">
            <a:noAutofit/>
          </a:bodyPr>
          <a:lstStyle>
            <a:lvl1pPr marL="0" indent="0">
              <a:lnSpc>
                <a:spcPct val="95000"/>
              </a:lnSpc>
              <a:buFontTx/>
              <a:buNone/>
              <a:defRPr sz="5400" b="0" i="0">
                <a:solidFill>
                  <a:schemeClr val="accent6"/>
                </a:solidFill>
                <a:latin typeface="Community Light" panose="02000303040000020003" pitchFamily="2" charset="0"/>
              </a:defRPr>
            </a:lvl1pPr>
            <a:lvl2pPr marL="914400" indent="0">
              <a:buNone/>
              <a:defRPr/>
            </a:lvl2pPr>
          </a:lstStyle>
          <a:p>
            <a:pPr lvl="0"/>
            <a:r>
              <a:rPr lang="en-US"/>
              <a:t>Agenda item six</a:t>
            </a:r>
          </a:p>
        </p:txBody>
      </p:sp>
    </p:spTree>
    <p:extLst>
      <p:ext uri="{BB962C8B-B14F-4D97-AF65-F5344CB8AC3E}">
        <p14:creationId xmlns:p14="http://schemas.microsoft.com/office/powerpoint/2010/main" val="198086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reak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8362C3-E9BA-5E48-968A-C1D6F8B7DC20}"/>
              </a:ext>
              <a:ext uri="{C183D7F6-B498-43B3-948B-1728B52AA6E4}">
                <adec:decorative xmlns:adec="http://schemas.microsoft.com/office/drawing/2017/decorative" val="1"/>
              </a:ext>
            </a:extLst>
          </p:cNvPr>
          <p:cNvSpPr/>
          <p:nvPr userDrawn="1"/>
        </p:nvSpPr>
        <p:spPr>
          <a:xfrm>
            <a:off x="-1" y="0"/>
            <a:ext cx="24387175" cy="13716000"/>
          </a:xfrm>
          <a:prstGeom prst="rect">
            <a:avLst/>
          </a:prstGeom>
          <a:solidFill>
            <a:srgbClr val="E9E5DF">
              <a:alpha val="46000"/>
            </a:srgbClr>
          </a:solidFill>
          <a:ln w="12700" cap="flat" cmpd="sng" algn="ctr">
            <a:noFill/>
            <a:prstDash val="solid"/>
            <a:miter lim="800000"/>
          </a:ln>
          <a:effectLst/>
        </p:spPr>
        <p:txBody>
          <a:bodyPr rtlCol="0" anchor="ctr"/>
          <a:lstStyle/>
          <a:p>
            <a:pPr lvl="0" algn="ctr" defTabSz="914400"/>
            <a:endParaRPr lang="en-US" sz="1800" kern="0">
              <a:solidFill>
                <a:srgbClr val="FDFAF5"/>
              </a:solidFill>
              <a:latin typeface="Arial" panose="020B0604020202020204"/>
            </a:endParaRPr>
          </a:p>
        </p:txBody>
      </p:sp>
      <p:sp>
        <p:nvSpPr>
          <p:cNvPr id="8" name="Freeform 7">
            <a:extLst>
              <a:ext uri="{FF2B5EF4-FFF2-40B4-BE49-F238E27FC236}">
                <a16:creationId xmlns:a16="http://schemas.microsoft.com/office/drawing/2014/main" id="{98510721-32CE-604E-B275-4FBDD11DD28B}"/>
              </a:ext>
              <a:ext uri="{C183D7F6-B498-43B3-948B-1728B52AA6E4}">
                <adec:decorative xmlns:adec="http://schemas.microsoft.com/office/drawing/2017/decorative" val="1"/>
              </a:ext>
            </a:extLst>
          </p:cNvPr>
          <p:cNvSpPr/>
          <p:nvPr userDrawn="1"/>
        </p:nvSpPr>
        <p:spPr>
          <a:xfrm>
            <a:off x="2623929" y="0"/>
            <a:ext cx="19122888" cy="13716000"/>
          </a:xfrm>
          <a:custGeom>
            <a:avLst/>
            <a:gdLst>
              <a:gd name="connsiteX0" fmla="*/ 2902262 w 19122888"/>
              <a:gd name="connsiteY0" fmla="*/ 0 h 13716000"/>
              <a:gd name="connsiteX1" fmla="*/ 16220626 w 19122888"/>
              <a:gd name="connsiteY1" fmla="*/ 0 h 13716000"/>
              <a:gd name="connsiteX2" fmla="*/ 16322406 w 19122888"/>
              <a:gd name="connsiteY2" fmla="*/ 97038 h 13716000"/>
              <a:gd name="connsiteX3" fmla="*/ 19122888 w 19122888"/>
              <a:gd name="connsiteY3" fmla="*/ 6858000 h 13716000"/>
              <a:gd name="connsiteX4" fmla="*/ 16322406 w 19122888"/>
              <a:gd name="connsiteY4" fmla="*/ 13618962 h 13716000"/>
              <a:gd name="connsiteX5" fmla="*/ 16220626 w 19122888"/>
              <a:gd name="connsiteY5" fmla="*/ 13716000 h 13716000"/>
              <a:gd name="connsiteX6" fmla="*/ 2902262 w 19122888"/>
              <a:gd name="connsiteY6" fmla="*/ 13716000 h 13716000"/>
              <a:gd name="connsiteX7" fmla="*/ 2800483 w 19122888"/>
              <a:gd name="connsiteY7" fmla="*/ 13618962 h 13716000"/>
              <a:gd name="connsiteX8" fmla="*/ 0 w 19122888"/>
              <a:gd name="connsiteY8" fmla="*/ 6858000 h 13716000"/>
              <a:gd name="connsiteX9" fmla="*/ 2800483 w 19122888"/>
              <a:gd name="connsiteY9" fmla="*/ 97038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22888" h="13716000">
                <a:moveTo>
                  <a:pt x="2902262" y="0"/>
                </a:moveTo>
                <a:lnTo>
                  <a:pt x="16220626" y="0"/>
                </a:lnTo>
                <a:lnTo>
                  <a:pt x="16322406" y="97038"/>
                </a:lnTo>
                <a:cubicBezTo>
                  <a:pt x="18052688" y="1827319"/>
                  <a:pt x="19122888" y="4217680"/>
                  <a:pt x="19122888" y="6858000"/>
                </a:cubicBezTo>
                <a:cubicBezTo>
                  <a:pt x="19122888" y="9498320"/>
                  <a:pt x="18052688" y="11888681"/>
                  <a:pt x="16322406" y="13618962"/>
                </a:cubicBezTo>
                <a:lnTo>
                  <a:pt x="16220626" y="13716000"/>
                </a:lnTo>
                <a:lnTo>
                  <a:pt x="2902262" y="13716000"/>
                </a:lnTo>
                <a:lnTo>
                  <a:pt x="2800483" y="13618962"/>
                </a:lnTo>
                <a:cubicBezTo>
                  <a:pt x="1070201" y="11888681"/>
                  <a:pt x="0" y="9498320"/>
                  <a:pt x="0" y="6858000"/>
                </a:cubicBezTo>
                <a:cubicBezTo>
                  <a:pt x="0" y="4217680"/>
                  <a:pt x="1070201" y="1827319"/>
                  <a:pt x="2800483" y="9703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3653F754-5344-6A4A-A78E-B3120BCFF53C}"/>
              </a:ext>
              <a:ext uri="{C183D7F6-B498-43B3-948B-1728B52AA6E4}">
                <adec:decorative xmlns:adec="http://schemas.microsoft.com/office/drawing/2017/decorative" val="1"/>
              </a:ext>
            </a:extLst>
          </p:cNvPr>
          <p:cNvCxnSpPr/>
          <p:nvPr userDrawn="1"/>
        </p:nvCxnSpPr>
        <p:spPr>
          <a:xfrm>
            <a:off x="11507786" y="7342871"/>
            <a:ext cx="1371600" cy="0"/>
          </a:xfrm>
          <a:prstGeom prst="line">
            <a:avLst/>
          </a:prstGeom>
          <a:ln w="76200">
            <a:solidFill>
              <a:schemeClr val="accent2"/>
            </a:solidFill>
          </a:ln>
          <a:effectLst/>
        </p:spPr>
        <p:style>
          <a:lnRef idx="1">
            <a:schemeClr val="accent1"/>
          </a:lnRef>
          <a:fillRef idx="0">
            <a:schemeClr val="accent1"/>
          </a:fillRef>
          <a:effectRef idx="0">
            <a:schemeClr val="accent1"/>
          </a:effectRef>
          <a:fontRef idx="minor">
            <a:schemeClr val="tx1"/>
          </a:fontRef>
        </p:style>
      </p:cxnSp>
      <p:sp>
        <p:nvSpPr>
          <p:cNvPr id="2" name="Title 1" descr="Big statment text">
            <a:extLst>
              <a:ext uri="{FF2B5EF4-FFF2-40B4-BE49-F238E27FC236}">
                <a16:creationId xmlns:a16="http://schemas.microsoft.com/office/drawing/2014/main" id="{A8432785-90F4-3648-AB1B-CDE51779C5F3}"/>
              </a:ext>
            </a:extLst>
          </p:cNvPr>
          <p:cNvSpPr>
            <a:spLocks noGrp="1"/>
          </p:cNvSpPr>
          <p:nvPr>
            <p:ph type="title" hasCustomPrompt="1"/>
          </p:nvPr>
        </p:nvSpPr>
        <p:spPr>
          <a:xfrm>
            <a:off x="3788229" y="3238567"/>
            <a:ext cx="16734516" cy="3697474"/>
          </a:xfrm>
        </p:spPr>
        <p:txBody>
          <a:bodyPr vert="horz" lIns="0" tIns="0" rIns="0" bIns="0" rtlCol="0" anchor="b">
            <a:noAutofit/>
          </a:bodyPr>
          <a:lstStyle>
            <a:lvl1pPr>
              <a:defRPr lang="en-US" sz="11500" dirty="0">
                <a:ea typeface="+mn-ea"/>
                <a:cs typeface="+mn-cs"/>
              </a:defRPr>
            </a:lvl1pPr>
          </a:lstStyle>
          <a:p>
            <a:pPr marL="0" lvl="0" indent="0" algn="ctr">
              <a:lnSpc>
                <a:spcPct val="95000"/>
              </a:lnSpc>
              <a:spcBef>
                <a:spcPts val="1200"/>
              </a:spcBef>
              <a:spcAft>
                <a:spcPts val="1200"/>
              </a:spcAft>
              <a:buClr>
                <a:schemeClr val="bg2"/>
              </a:buClr>
              <a:buFontTx/>
              <a:tabLst/>
            </a:pPr>
            <a:r>
              <a:rPr lang="en-US"/>
              <a:t>Big statement layout</a:t>
            </a:r>
          </a:p>
        </p:txBody>
      </p:sp>
      <p:sp>
        <p:nvSpPr>
          <p:cNvPr id="16" name="Text Placeholder 28" descr="Subheader for big statment">
            <a:extLst>
              <a:ext uri="{FF2B5EF4-FFF2-40B4-BE49-F238E27FC236}">
                <a16:creationId xmlns:a16="http://schemas.microsoft.com/office/drawing/2014/main" id="{B1374AEB-1712-E540-9F46-649871988506}"/>
              </a:ext>
            </a:extLst>
          </p:cNvPr>
          <p:cNvSpPr>
            <a:spLocks noGrp="1"/>
          </p:cNvSpPr>
          <p:nvPr>
            <p:ph type="body" sz="quarter" idx="18" hasCustomPrompt="1"/>
          </p:nvPr>
        </p:nvSpPr>
        <p:spPr>
          <a:xfrm>
            <a:off x="9023032" y="7882995"/>
            <a:ext cx="6485256" cy="2787065"/>
          </a:xfrm>
        </p:spPr>
        <p:txBody>
          <a:bodyPr anchor="t">
            <a:noAutofit/>
          </a:bodyPr>
          <a:lstStyle>
            <a:lvl1pPr marL="0" indent="0" algn="ctr">
              <a:lnSpc>
                <a:spcPct val="95000"/>
              </a:lnSpc>
              <a:buFontTx/>
              <a:buNone/>
              <a:defRPr sz="4000" b="0" i="0" cap="all" spc="1000" baseline="0">
                <a:solidFill>
                  <a:schemeClr val="accent3"/>
                </a:solidFill>
                <a:latin typeface="Community" panose="02000303040000020003" pitchFamily="2" charset="0"/>
              </a:defRPr>
            </a:lvl1pPr>
            <a:lvl2pPr marL="914400" indent="0">
              <a:buNone/>
              <a:defRPr/>
            </a:lvl2pPr>
          </a:lstStyle>
          <a:p>
            <a:pPr lvl="0"/>
            <a:r>
              <a:rPr lang="en-US"/>
              <a:t>Sub header</a:t>
            </a:r>
          </a:p>
        </p:txBody>
      </p:sp>
    </p:spTree>
    <p:extLst>
      <p:ext uri="{BB962C8B-B14F-4D97-AF65-F5344CB8AC3E}">
        <p14:creationId xmlns:p14="http://schemas.microsoft.com/office/powerpoint/2010/main" val="312983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g Statement Opti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9450B6-34A6-6C43-A3B3-9C0DBC595B1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587" y="0"/>
            <a:ext cx="24384000" cy="13716000"/>
          </a:xfrm>
          <a:prstGeom prst="rect">
            <a:avLst/>
          </a:prstGeom>
        </p:spPr>
      </p:pic>
      <p:sp>
        <p:nvSpPr>
          <p:cNvPr id="2" name="Rectangle 1">
            <a:extLst>
              <a:ext uri="{FF2B5EF4-FFF2-40B4-BE49-F238E27FC236}">
                <a16:creationId xmlns:a16="http://schemas.microsoft.com/office/drawing/2014/main" id="{30F6A698-6BE9-554C-9780-DE097C406E5C}"/>
              </a:ext>
              <a:ext uri="{C183D7F6-B498-43B3-948B-1728B52AA6E4}">
                <adec:decorative xmlns:adec="http://schemas.microsoft.com/office/drawing/2017/decorative" val="1"/>
              </a:ext>
            </a:extLst>
          </p:cNvPr>
          <p:cNvSpPr/>
          <p:nvPr userDrawn="1"/>
        </p:nvSpPr>
        <p:spPr>
          <a:xfrm>
            <a:off x="4376615" y="4450863"/>
            <a:ext cx="1559728" cy="2434492"/>
          </a:xfrm>
          <a:prstGeom prst="rect">
            <a:avLst/>
          </a:prstGeom>
          <a:solidFill>
            <a:srgbClr val="F6C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F9B4B1B8-D746-7947-B8CC-97BF85EB9B37}"/>
              </a:ext>
              <a:ext uri="{C183D7F6-B498-43B3-948B-1728B52AA6E4}">
                <adec:decorative xmlns:adec="http://schemas.microsoft.com/office/drawing/2017/decorative" val="1"/>
              </a:ext>
            </a:extLst>
          </p:cNvPr>
          <p:cNvSpPr>
            <a:spLocks noChangeAspect="1"/>
          </p:cNvSpPr>
          <p:nvPr userDrawn="1"/>
        </p:nvSpPr>
        <p:spPr>
          <a:xfrm>
            <a:off x="4386754" y="-30383"/>
            <a:ext cx="15613668" cy="13776766"/>
          </a:xfrm>
          <a:custGeom>
            <a:avLst/>
            <a:gdLst>
              <a:gd name="connsiteX0" fmla="*/ 4113860 w 15544800"/>
              <a:gd name="connsiteY0" fmla="*/ 0 h 13716000"/>
              <a:gd name="connsiteX1" fmla="*/ 11430939 w 15544800"/>
              <a:gd name="connsiteY1" fmla="*/ 0 h 13716000"/>
              <a:gd name="connsiteX2" fmla="*/ 11477187 w 15544800"/>
              <a:gd name="connsiteY2" fmla="*/ 23687 h 13716000"/>
              <a:gd name="connsiteX3" fmla="*/ 15544800 w 15544800"/>
              <a:gd name="connsiteY3" fmla="*/ 6858000 h 13716000"/>
              <a:gd name="connsiteX4" fmla="*/ 11477187 w 15544800"/>
              <a:gd name="connsiteY4" fmla="*/ 13692313 h 13716000"/>
              <a:gd name="connsiteX5" fmla="*/ 11430939 w 15544800"/>
              <a:gd name="connsiteY5" fmla="*/ 13716000 h 13716000"/>
              <a:gd name="connsiteX6" fmla="*/ 4113860 w 15544800"/>
              <a:gd name="connsiteY6" fmla="*/ 13716000 h 13716000"/>
              <a:gd name="connsiteX7" fmla="*/ 4067612 w 15544800"/>
              <a:gd name="connsiteY7" fmla="*/ 13692313 h 13716000"/>
              <a:gd name="connsiteX8" fmla="*/ 0 w 15544800"/>
              <a:gd name="connsiteY8" fmla="*/ 6858000 h 13716000"/>
              <a:gd name="connsiteX9" fmla="*/ 4067612 w 15544800"/>
              <a:gd name="connsiteY9" fmla="*/ 23687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44800" h="13716000">
                <a:moveTo>
                  <a:pt x="4113860" y="0"/>
                </a:moveTo>
                <a:lnTo>
                  <a:pt x="11430939" y="0"/>
                </a:lnTo>
                <a:lnTo>
                  <a:pt x="11477187" y="23687"/>
                </a:lnTo>
                <a:cubicBezTo>
                  <a:pt x="13900040" y="1339860"/>
                  <a:pt x="15544800" y="3906853"/>
                  <a:pt x="15544800" y="6858000"/>
                </a:cubicBezTo>
                <a:cubicBezTo>
                  <a:pt x="15544800" y="9809147"/>
                  <a:pt x="13900040" y="12376141"/>
                  <a:pt x="11477187" y="13692313"/>
                </a:cubicBezTo>
                <a:lnTo>
                  <a:pt x="11430939" y="13716000"/>
                </a:lnTo>
                <a:lnTo>
                  <a:pt x="4113860" y="13716000"/>
                </a:lnTo>
                <a:lnTo>
                  <a:pt x="4067612" y="13692313"/>
                </a:lnTo>
                <a:cubicBezTo>
                  <a:pt x="1644759" y="12376141"/>
                  <a:pt x="0" y="9809147"/>
                  <a:pt x="0" y="6858000"/>
                </a:cubicBezTo>
                <a:cubicBezTo>
                  <a:pt x="0" y="3906853"/>
                  <a:pt x="1644759" y="1339860"/>
                  <a:pt x="4067612" y="23687"/>
                </a:cubicBezTo>
                <a:close/>
              </a:path>
            </a:pathLst>
          </a:custGeom>
          <a:solidFill>
            <a:srgbClr val="FDFAF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descr="Big statment text">
            <a:extLst>
              <a:ext uri="{FF2B5EF4-FFF2-40B4-BE49-F238E27FC236}">
                <a16:creationId xmlns:a16="http://schemas.microsoft.com/office/drawing/2014/main" id="{2518D7C5-AD50-124F-97B1-2009AFEBDB6F}"/>
              </a:ext>
            </a:extLst>
          </p:cNvPr>
          <p:cNvSpPr>
            <a:spLocks noGrp="1"/>
          </p:cNvSpPr>
          <p:nvPr>
            <p:ph type="title" hasCustomPrompt="1"/>
          </p:nvPr>
        </p:nvSpPr>
        <p:spPr>
          <a:xfrm>
            <a:off x="6055631" y="4604657"/>
            <a:ext cx="12199712" cy="4506686"/>
          </a:xfrm>
        </p:spPr>
        <p:txBody>
          <a:bodyPr vert="horz" lIns="0" tIns="0" rIns="0" bIns="0" rtlCol="0" anchor="ctr">
            <a:noAutofit/>
          </a:bodyPr>
          <a:lstStyle>
            <a:lvl1pPr algn="ctr">
              <a:defRPr lang="en-US" sz="9600" dirty="0">
                <a:solidFill>
                  <a:schemeClr val="accent2"/>
                </a:solidFill>
                <a:ea typeface="+mn-ea"/>
                <a:cs typeface="+mn-cs"/>
              </a:defRPr>
            </a:lvl1pPr>
          </a:lstStyle>
          <a:p>
            <a:pPr marL="0" lvl="0" indent="0" algn="ctr">
              <a:lnSpc>
                <a:spcPct val="95000"/>
              </a:lnSpc>
              <a:spcBef>
                <a:spcPts val="1200"/>
              </a:spcBef>
              <a:spcAft>
                <a:spcPts val="1200"/>
              </a:spcAft>
              <a:buClr>
                <a:schemeClr val="bg2"/>
              </a:buClr>
              <a:buFontTx/>
              <a:tabLst/>
            </a:pPr>
            <a:r>
              <a:rPr lang="en-US"/>
              <a:t>Big statement layout</a:t>
            </a:r>
          </a:p>
        </p:txBody>
      </p:sp>
    </p:spTree>
    <p:extLst>
      <p:ext uri="{BB962C8B-B14F-4D97-AF65-F5344CB8AC3E}">
        <p14:creationId xmlns:p14="http://schemas.microsoft.com/office/powerpoint/2010/main" val="321404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g statement option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5D3D81-9558-B04C-9933-9145E758688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587" y="0"/>
            <a:ext cx="24384000" cy="13716000"/>
          </a:xfrm>
          <a:prstGeom prst="rect">
            <a:avLst/>
          </a:prstGeom>
        </p:spPr>
      </p:pic>
      <p:sp>
        <p:nvSpPr>
          <p:cNvPr id="5" name="Freeform 4">
            <a:extLst>
              <a:ext uri="{FF2B5EF4-FFF2-40B4-BE49-F238E27FC236}">
                <a16:creationId xmlns:a16="http://schemas.microsoft.com/office/drawing/2014/main" id="{AFEED2F0-38E5-5949-BDCC-C1F86276CD6B}"/>
              </a:ext>
              <a:ext uri="{C183D7F6-B498-43B3-948B-1728B52AA6E4}">
                <adec:decorative xmlns:adec="http://schemas.microsoft.com/office/drawing/2017/decorative" val="1"/>
              </a:ext>
            </a:extLst>
          </p:cNvPr>
          <p:cNvSpPr>
            <a:spLocks noChangeAspect="1"/>
          </p:cNvSpPr>
          <p:nvPr userDrawn="1"/>
        </p:nvSpPr>
        <p:spPr>
          <a:xfrm>
            <a:off x="4386754" y="-30383"/>
            <a:ext cx="15613668" cy="13776766"/>
          </a:xfrm>
          <a:custGeom>
            <a:avLst/>
            <a:gdLst>
              <a:gd name="connsiteX0" fmla="*/ 4113860 w 15544800"/>
              <a:gd name="connsiteY0" fmla="*/ 0 h 13716000"/>
              <a:gd name="connsiteX1" fmla="*/ 11430939 w 15544800"/>
              <a:gd name="connsiteY1" fmla="*/ 0 h 13716000"/>
              <a:gd name="connsiteX2" fmla="*/ 11477187 w 15544800"/>
              <a:gd name="connsiteY2" fmla="*/ 23687 h 13716000"/>
              <a:gd name="connsiteX3" fmla="*/ 15544800 w 15544800"/>
              <a:gd name="connsiteY3" fmla="*/ 6858000 h 13716000"/>
              <a:gd name="connsiteX4" fmla="*/ 11477187 w 15544800"/>
              <a:gd name="connsiteY4" fmla="*/ 13692313 h 13716000"/>
              <a:gd name="connsiteX5" fmla="*/ 11430939 w 15544800"/>
              <a:gd name="connsiteY5" fmla="*/ 13716000 h 13716000"/>
              <a:gd name="connsiteX6" fmla="*/ 4113860 w 15544800"/>
              <a:gd name="connsiteY6" fmla="*/ 13716000 h 13716000"/>
              <a:gd name="connsiteX7" fmla="*/ 4067612 w 15544800"/>
              <a:gd name="connsiteY7" fmla="*/ 13692313 h 13716000"/>
              <a:gd name="connsiteX8" fmla="*/ 0 w 15544800"/>
              <a:gd name="connsiteY8" fmla="*/ 6858000 h 13716000"/>
              <a:gd name="connsiteX9" fmla="*/ 4067612 w 15544800"/>
              <a:gd name="connsiteY9" fmla="*/ 23687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44800" h="13716000">
                <a:moveTo>
                  <a:pt x="4113860" y="0"/>
                </a:moveTo>
                <a:lnTo>
                  <a:pt x="11430939" y="0"/>
                </a:lnTo>
                <a:lnTo>
                  <a:pt x="11477187" y="23687"/>
                </a:lnTo>
                <a:cubicBezTo>
                  <a:pt x="13900040" y="1339860"/>
                  <a:pt x="15544800" y="3906853"/>
                  <a:pt x="15544800" y="6858000"/>
                </a:cubicBezTo>
                <a:cubicBezTo>
                  <a:pt x="15544800" y="9809147"/>
                  <a:pt x="13900040" y="12376141"/>
                  <a:pt x="11477187" y="13692313"/>
                </a:cubicBezTo>
                <a:lnTo>
                  <a:pt x="11430939" y="13716000"/>
                </a:lnTo>
                <a:lnTo>
                  <a:pt x="4113860" y="13716000"/>
                </a:lnTo>
                <a:lnTo>
                  <a:pt x="4067612" y="13692313"/>
                </a:lnTo>
                <a:cubicBezTo>
                  <a:pt x="1644759" y="12376141"/>
                  <a:pt x="0" y="9809147"/>
                  <a:pt x="0" y="6858000"/>
                </a:cubicBezTo>
                <a:cubicBezTo>
                  <a:pt x="0" y="3906853"/>
                  <a:pt x="1644759" y="1339860"/>
                  <a:pt x="4067612" y="23687"/>
                </a:cubicBezTo>
                <a:close/>
              </a:path>
            </a:pathLst>
          </a:custGeom>
          <a:solidFill>
            <a:srgbClr val="FDFAF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2" descr="Big statment text">
            <a:extLst>
              <a:ext uri="{FF2B5EF4-FFF2-40B4-BE49-F238E27FC236}">
                <a16:creationId xmlns:a16="http://schemas.microsoft.com/office/drawing/2014/main" id="{80183FA4-FC46-5649-AC5D-0DD4A397A334}"/>
              </a:ext>
            </a:extLst>
          </p:cNvPr>
          <p:cNvSpPr>
            <a:spLocks noGrp="1"/>
          </p:cNvSpPr>
          <p:nvPr>
            <p:ph type="title" hasCustomPrompt="1"/>
          </p:nvPr>
        </p:nvSpPr>
        <p:spPr>
          <a:xfrm>
            <a:off x="6055631" y="4604657"/>
            <a:ext cx="12199712" cy="4506686"/>
          </a:xfrm>
        </p:spPr>
        <p:txBody>
          <a:bodyPr vert="horz" lIns="0" tIns="0" rIns="0" bIns="0" rtlCol="0" anchor="ctr">
            <a:noAutofit/>
          </a:bodyPr>
          <a:lstStyle>
            <a:lvl1pPr algn="ctr">
              <a:defRPr lang="en-US" sz="9600" dirty="0">
                <a:solidFill>
                  <a:schemeClr val="accent3"/>
                </a:solidFill>
                <a:ea typeface="+mn-ea"/>
                <a:cs typeface="+mn-cs"/>
              </a:defRPr>
            </a:lvl1pPr>
          </a:lstStyle>
          <a:p>
            <a:pPr marL="0" lvl="0" indent="0" algn="ctr">
              <a:lnSpc>
                <a:spcPct val="95000"/>
              </a:lnSpc>
              <a:spcBef>
                <a:spcPts val="1200"/>
              </a:spcBef>
              <a:spcAft>
                <a:spcPts val="1200"/>
              </a:spcAft>
              <a:buClr>
                <a:schemeClr val="bg2"/>
              </a:buClr>
              <a:buFontTx/>
              <a:tabLst/>
            </a:pPr>
            <a:r>
              <a:rPr lang="en-US"/>
              <a:t>Big statement layout</a:t>
            </a:r>
          </a:p>
        </p:txBody>
      </p:sp>
    </p:spTree>
    <p:extLst>
      <p:ext uri="{BB962C8B-B14F-4D97-AF65-F5344CB8AC3E}">
        <p14:creationId xmlns:p14="http://schemas.microsoft.com/office/powerpoint/2010/main" val="108525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Page Option 3">
    <p:bg>
      <p:bgPr>
        <a:solidFill>
          <a:schemeClr val="bg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00C5E87-7BB1-A842-A99C-525A798C75D7}"/>
              </a:ext>
            </a:extLst>
          </p:cNvPr>
          <p:cNvSpPr/>
          <p:nvPr userDrawn="1"/>
        </p:nvSpPr>
        <p:spPr>
          <a:xfrm>
            <a:off x="14632981" y="0"/>
            <a:ext cx="9751019" cy="13716000"/>
          </a:xfrm>
          <a:prstGeom prst="rect">
            <a:avLst/>
          </a:prstGeom>
          <a:solidFill>
            <a:srgbClr val="0533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91"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descr="Title">
            <a:extLst>
              <a:ext uri="{FF2B5EF4-FFF2-40B4-BE49-F238E27FC236}">
                <a16:creationId xmlns:a16="http://schemas.microsoft.com/office/drawing/2014/main" id="{67BB63BC-4127-B74E-A876-DFA14140CFE9}"/>
              </a:ext>
            </a:extLst>
          </p:cNvPr>
          <p:cNvSpPr>
            <a:spLocks noGrp="1"/>
          </p:cNvSpPr>
          <p:nvPr>
            <p:ph type="title" hasCustomPrompt="1"/>
          </p:nvPr>
        </p:nvSpPr>
        <p:spPr>
          <a:xfrm>
            <a:off x="15778803" y="6324600"/>
            <a:ext cx="7197725" cy="6380778"/>
          </a:xfrm>
        </p:spPr>
        <p:txBody>
          <a:bodyPr vert="horz" lIns="0" tIns="0" rIns="0" bIns="0" rtlCol="0" anchor="b">
            <a:normAutofit/>
          </a:bodyPr>
          <a:lstStyle>
            <a:lvl1pPr>
              <a:defRPr lang="en-US" sz="13800" b="0" i="0" dirty="0">
                <a:solidFill>
                  <a:schemeClr val="bg1"/>
                </a:solidFill>
                <a:latin typeface="Community Light" panose="02000303040000020003" pitchFamily="2" charset="0"/>
                <a:ea typeface="+mn-ea"/>
                <a:cs typeface="+mn-cs"/>
              </a:defRPr>
            </a:lvl1pPr>
          </a:lstStyle>
          <a:p>
            <a:pPr marL="0" lvl="0" indent="0">
              <a:lnSpc>
                <a:spcPct val="100000"/>
              </a:lnSpc>
              <a:spcBef>
                <a:spcPts val="0"/>
              </a:spcBef>
              <a:spcAft>
                <a:spcPts val="0"/>
              </a:spcAft>
              <a:buClr>
                <a:schemeClr val="bg2"/>
              </a:buClr>
              <a:buFont typeface="Arial" panose="020B0604020202020204" pitchFamily="34" charset="0"/>
              <a:tabLst/>
            </a:pPr>
            <a:r>
              <a:rPr lang="en-US"/>
              <a:t>Title</a:t>
            </a:r>
          </a:p>
        </p:txBody>
      </p:sp>
      <p:pic>
        <p:nvPicPr>
          <p:cNvPr id="15" name="Picture 14" descr="LinkedIn Logo">
            <a:extLst>
              <a:ext uri="{FF2B5EF4-FFF2-40B4-BE49-F238E27FC236}">
                <a16:creationId xmlns:a16="http://schemas.microsoft.com/office/drawing/2014/main" id="{CB3ABADC-325C-7F42-87F5-DB285BC11AA0}"/>
              </a:ext>
            </a:extLst>
          </p:cNvPr>
          <p:cNvPicPr>
            <a:picLocks noChangeAspect="1"/>
          </p:cNvPicPr>
          <p:nvPr userDrawn="1"/>
        </p:nvPicPr>
        <p:blipFill rotWithShape="1">
          <a:blip r:embed="rId2"/>
          <a:stretch/>
        </p:blipFill>
        <p:spPr>
          <a:xfrm>
            <a:off x="15931311" y="1071570"/>
            <a:ext cx="3069381" cy="777240"/>
          </a:xfrm>
          <a:prstGeom prst="rect">
            <a:avLst/>
          </a:prstGeom>
        </p:spPr>
      </p:pic>
      <p:sp>
        <p:nvSpPr>
          <p:cNvPr id="7" name="Rectangle 6">
            <a:extLst>
              <a:ext uri="{FF2B5EF4-FFF2-40B4-BE49-F238E27FC236}">
                <a16:creationId xmlns:a16="http://schemas.microsoft.com/office/drawing/2014/main" id="{95000D4E-3C95-724B-BECB-5B6109D7C5AB}"/>
              </a:ext>
            </a:extLst>
          </p:cNvPr>
          <p:cNvSpPr/>
          <p:nvPr userDrawn="1"/>
        </p:nvSpPr>
        <p:spPr>
          <a:xfrm>
            <a:off x="6315076" y="6858000"/>
            <a:ext cx="5890178" cy="6858000"/>
          </a:xfrm>
          <a:prstGeom prst="rect">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91"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D1AFEB2-32DC-C841-828B-6552FA05D7E4}"/>
              </a:ext>
              <a:ext uri="{C183D7F6-B498-43B3-948B-1728B52AA6E4}">
                <adec:decorative xmlns:adec="http://schemas.microsoft.com/office/drawing/2017/decorative" val="1"/>
              </a:ext>
            </a:extLst>
          </p:cNvPr>
          <p:cNvSpPr/>
          <p:nvPr userDrawn="1"/>
        </p:nvSpPr>
        <p:spPr>
          <a:xfrm>
            <a:off x="5842000" y="6858000"/>
            <a:ext cx="8775699" cy="6858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91"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B8BB442-5CC4-3241-8F0D-F10C10CFD607}"/>
              </a:ext>
              <a:ext uri="{C183D7F6-B498-43B3-948B-1728B52AA6E4}">
                <adec:decorative xmlns:adec="http://schemas.microsoft.com/office/drawing/2017/decorative" val="1"/>
              </a:ext>
            </a:extLst>
          </p:cNvPr>
          <p:cNvSpPr/>
          <p:nvPr userDrawn="1"/>
        </p:nvSpPr>
        <p:spPr>
          <a:xfrm>
            <a:off x="-13253" y="0"/>
            <a:ext cx="7607853" cy="6858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91"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6FBA65D-A227-EC4F-8D5B-2A786C3035BD}"/>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28534" y="1005602"/>
            <a:ext cx="14646234" cy="11704794"/>
          </a:xfrm>
          <a:prstGeom prst="rect">
            <a:avLst/>
          </a:prstGeom>
        </p:spPr>
      </p:pic>
    </p:spTree>
    <p:extLst>
      <p:ext uri="{BB962C8B-B14F-4D97-AF65-F5344CB8AC3E}">
        <p14:creationId xmlns:p14="http://schemas.microsoft.com/office/powerpoint/2010/main" val="19365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g statement optio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42C8AC-D51A-D14C-8D0E-727895ECB33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587" y="0"/>
            <a:ext cx="24384000" cy="13716000"/>
          </a:xfrm>
          <a:prstGeom prst="rect">
            <a:avLst/>
          </a:prstGeom>
        </p:spPr>
      </p:pic>
      <p:sp>
        <p:nvSpPr>
          <p:cNvPr id="7" name="Freeform 6">
            <a:extLst>
              <a:ext uri="{FF2B5EF4-FFF2-40B4-BE49-F238E27FC236}">
                <a16:creationId xmlns:a16="http://schemas.microsoft.com/office/drawing/2014/main" id="{E3970864-D2FB-994F-965B-BB1753DAAB42}"/>
              </a:ext>
              <a:ext uri="{C183D7F6-B498-43B3-948B-1728B52AA6E4}">
                <adec:decorative xmlns:adec="http://schemas.microsoft.com/office/drawing/2017/decorative" val="1"/>
              </a:ext>
            </a:extLst>
          </p:cNvPr>
          <p:cNvSpPr>
            <a:spLocks noChangeAspect="1"/>
          </p:cNvSpPr>
          <p:nvPr userDrawn="1"/>
        </p:nvSpPr>
        <p:spPr>
          <a:xfrm>
            <a:off x="4386754" y="-30383"/>
            <a:ext cx="15613668" cy="13776766"/>
          </a:xfrm>
          <a:custGeom>
            <a:avLst/>
            <a:gdLst>
              <a:gd name="connsiteX0" fmla="*/ 4113860 w 15544800"/>
              <a:gd name="connsiteY0" fmla="*/ 0 h 13716000"/>
              <a:gd name="connsiteX1" fmla="*/ 11430939 w 15544800"/>
              <a:gd name="connsiteY1" fmla="*/ 0 h 13716000"/>
              <a:gd name="connsiteX2" fmla="*/ 11477187 w 15544800"/>
              <a:gd name="connsiteY2" fmla="*/ 23687 h 13716000"/>
              <a:gd name="connsiteX3" fmla="*/ 15544800 w 15544800"/>
              <a:gd name="connsiteY3" fmla="*/ 6858000 h 13716000"/>
              <a:gd name="connsiteX4" fmla="*/ 11477187 w 15544800"/>
              <a:gd name="connsiteY4" fmla="*/ 13692313 h 13716000"/>
              <a:gd name="connsiteX5" fmla="*/ 11430939 w 15544800"/>
              <a:gd name="connsiteY5" fmla="*/ 13716000 h 13716000"/>
              <a:gd name="connsiteX6" fmla="*/ 4113860 w 15544800"/>
              <a:gd name="connsiteY6" fmla="*/ 13716000 h 13716000"/>
              <a:gd name="connsiteX7" fmla="*/ 4067612 w 15544800"/>
              <a:gd name="connsiteY7" fmla="*/ 13692313 h 13716000"/>
              <a:gd name="connsiteX8" fmla="*/ 0 w 15544800"/>
              <a:gd name="connsiteY8" fmla="*/ 6858000 h 13716000"/>
              <a:gd name="connsiteX9" fmla="*/ 4067612 w 15544800"/>
              <a:gd name="connsiteY9" fmla="*/ 23687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44800" h="13716000">
                <a:moveTo>
                  <a:pt x="4113860" y="0"/>
                </a:moveTo>
                <a:lnTo>
                  <a:pt x="11430939" y="0"/>
                </a:lnTo>
                <a:lnTo>
                  <a:pt x="11477187" y="23687"/>
                </a:lnTo>
                <a:cubicBezTo>
                  <a:pt x="13900040" y="1339860"/>
                  <a:pt x="15544800" y="3906853"/>
                  <a:pt x="15544800" y="6858000"/>
                </a:cubicBezTo>
                <a:cubicBezTo>
                  <a:pt x="15544800" y="9809147"/>
                  <a:pt x="13900040" y="12376141"/>
                  <a:pt x="11477187" y="13692313"/>
                </a:cubicBezTo>
                <a:lnTo>
                  <a:pt x="11430939" y="13716000"/>
                </a:lnTo>
                <a:lnTo>
                  <a:pt x="4113860" y="13716000"/>
                </a:lnTo>
                <a:lnTo>
                  <a:pt x="4067612" y="13692313"/>
                </a:lnTo>
                <a:cubicBezTo>
                  <a:pt x="1644759" y="12376141"/>
                  <a:pt x="0" y="9809147"/>
                  <a:pt x="0" y="6858000"/>
                </a:cubicBezTo>
                <a:cubicBezTo>
                  <a:pt x="0" y="3906853"/>
                  <a:pt x="1644759" y="1339860"/>
                  <a:pt x="4067612" y="23687"/>
                </a:cubicBezTo>
                <a:close/>
              </a:path>
            </a:pathLst>
          </a:custGeom>
          <a:solidFill>
            <a:srgbClr val="FDFAF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2" descr="Big statment text">
            <a:extLst>
              <a:ext uri="{FF2B5EF4-FFF2-40B4-BE49-F238E27FC236}">
                <a16:creationId xmlns:a16="http://schemas.microsoft.com/office/drawing/2014/main" id="{7D182206-5BB6-CC4B-8878-5543DB2B1759}"/>
              </a:ext>
            </a:extLst>
          </p:cNvPr>
          <p:cNvSpPr>
            <a:spLocks noGrp="1"/>
          </p:cNvSpPr>
          <p:nvPr>
            <p:ph type="title" hasCustomPrompt="1"/>
          </p:nvPr>
        </p:nvSpPr>
        <p:spPr>
          <a:xfrm>
            <a:off x="6055631" y="4604657"/>
            <a:ext cx="12199712" cy="4506686"/>
          </a:xfrm>
        </p:spPr>
        <p:txBody>
          <a:bodyPr vert="horz" lIns="0" tIns="0" rIns="0" bIns="0" rtlCol="0" anchor="ctr">
            <a:noAutofit/>
          </a:bodyPr>
          <a:lstStyle>
            <a:lvl1pPr algn="ctr">
              <a:defRPr lang="en-US" sz="9600" dirty="0">
                <a:solidFill>
                  <a:schemeClr val="accent6">
                    <a:lumMod val="50000"/>
                  </a:schemeClr>
                </a:solidFill>
                <a:ea typeface="+mn-ea"/>
                <a:cs typeface="+mn-cs"/>
              </a:defRPr>
            </a:lvl1pPr>
          </a:lstStyle>
          <a:p>
            <a:pPr marL="0" lvl="0" indent="0" algn="ctr">
              <a:lnSpc>
                <a:spcPct val="95000"/>
              </a:lnSpc>
              <a:spcBef>
                <a:spcPts val="1200"/>
              </a:spcBef>
              <a:spcAft>
                <a:spcPts val="1200"/>
              </a:spcAft>
              <a:buClr>
                <a:schemeClr val="bg2"/>
              </a:buClr>
              <a:buFontTx/>
              <a:tabLst/>
            </a:pPr>
            <a:r>
              <a:rPr lang="en-US"/>
              <a:t>Big statement layout</a:t>
            </a:r>
          </a:p>
        </p:txBody>
      </p:sp>
    </p:spTree>
    <p:extLst>
      <p:ext uri="{BB962C8B-B14F-4D97-AF65-F5344CB8AC3E}">
        <p14:creationId xmlns:p14="http://schemas.microsoft.com/office/powerpoint/2010/main" val="333539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eyword with colorful backgroun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38EE0F-0A6B-904C-AD11-64D8D3C0FBDC}"/>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F8DB066D-0997-3146-B71C-94A665F3D518}"/>
              </a:ext>
              <a:ext uri="{C183D7F6-B498-43B3-948B-1728B52AA6E4}">
                <adec:decorative xmlns:adec="http://schemas.microsoft.com/office/drawing/2017/decorative" val="1"/>
              </a:ext>
            </a:extLst>
          </p:cNvPr>
          <p:cNvSpPr/>
          <p:nvPr userDrawn="1"/>
        </p:nvSpPr>
        <p:spPr>
          <a:xfrm>
            <a:off x="4869180" y="4446104"/>
            <a:ext cx="14653260" cy="4883425"/>
          </a:xfrm>
          <a:prstGeom prst="rect">
            <a:avLst/>
          </a:prstGeom>
          <a:solidFill>
            <a:srgbClr val="FDFAF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descr="Big statment text">
            <a:extLst>
              <a:ext uri="{FF2B5EF4-FFF2-40B4-BE49-F238E27FC236}">
                <a16:creationId xmlns:a16="http://schemas.microsoft.com/office/drawing/2014/main" id="{42F9FA3B-F053-364F-A2E1-C31006496872}"/>
              </a:ext>
            </a:extLst>
          </p:cNvPr>
          <p:cNvSpPr>
            <a:spLocks noGrp="1"/>
          </p:cNvSpPr>
          <p:nvPr>
            <p:ph type="title" hasCustomPrompt="1"/>
          </p:nvPr>
        </p:nvSpPr>
        <p:spPr>
          <a:xfrm>
            <a:off x="6218917" y="5127171"/>
            <a:ext cx="11873140" cy="3461658"/>
          </a:xfrm>
        </p:spPr>
        <p:txBody>
          <a:bodyPr vert="horz" lIns="0" tIns="0" rIns="0" bIns="0" rtlCol="0" anchor="ctr">
            <a:noAutofit/>
          </a:bodyPr>
          <a:lstStyle>
            <a:lvl1pPr algn="ctr">
              <a:defRPr lang="en-US" sz="11500" dirty="0">
                <a:ea typeface="+mn-ea"/>
                <a:cs typeface="+mn-cs"/>
              </a:defRPr>
            </a:lvl1pPr>
          </a:lstStyle>
          <a:p>
            <a:pPr marL="0" lvl="0" indent="0" algn="ctr">
              <a:lnSpc>
                <a:spcPct val="95000"/>
              </a:lnSpc>
              <a:spcBef>
                <a:spcPts val="1200"/>
              </a:spcBef>
              <a:spcAft>
                <a:spcPts val="1200"/>
              </a:spcAft>
              <a:buClr>
                <a:schemeClr val="bg2"/>
              </a:buClr>
              <a:buFontTx/>
              <a:tabLst/>
            </a:pPr>
            <a:r>
              <a:rPr lang="en-US"/>
              <a:t>Big statement</a:t>
            </a:r>
          </a:p>
        </p:txBody>
      </p:sp>
    </p:spTree>
    <p:extLst>
      <p:ext uri="{BB962C8B-B14F-4D97-AF65-F5344CB8AC3E}">
        <p14:creationId xmlns:p14="http://schemas.microsoft.com/office/powerpoint/2010/main" val="137544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reak with image 1">
    <p:spTree>
      <p:nvGrpSpPr>
        <p:cNvPr id="1" name=""/>
        <p:cNvGrpSpPr/>
        <p:nvPr/>
      </p:nvGrpSpPr>
      <p:grpSpPr>
        <a:xfrm>
          <a:off x="0" y="0"/>
          <a:ext cx="0" cy="0"/>
          <a:chOff x="0" y="0"/>
          <a:chExt cx="0" cy="0"/>
        </a:xfrm>
      </p:grpSpPr>
      <p:sp>
        <p:nvSpPr>
          <p:cNvPr id="32" name="Freeform 31" descr="Photo placeholder">
            <a:extLst>
              <a:ext uri="{FF2B5EF4-FFF2-40B4-BE49-F238E27FC236}">
                <a16:creationId xmlns:a16="http://schemas.microsoft.com/office/drawing/2014/main" id="{A186BBBA-7F60-E545-A83B-33571CA91E2E}"/>
              </a:ext>
              <a:ext uri="{C183D7F6-B498-43B3-948B-1728B52AA6E4}">
                <adec:decorative xmlns:adec="http://schemas.microsoft.com/office/drawing/2017/decorative" val="0"/>
              </a:ext>
            </a:extLst>
          </p:cNvPr>
          <p:cNvSpPr/>
          <p:nvPr userDrawn="1"/>
        </p:nvSpPr>
        <p:spPr>
          <a:xfrm>
            <a:off x="2632143" y="0"/>
            <a:ext cx="19122888" cy="13716000"/>
          </a:xfrm>
          <a:custGeom>
            <a:avLst/>
            <a:gdLst>
              <a:gd name="connsiteX0" fmla="*/ 2902262 w 19122888"/>
              <a:gd name="connsiteY0" fmla="*/ 0 h 13716000"/>
              <a:gd name="connsiteX1" fmla="*/ 16220626 w 19122888"/>
              <a:gd name="connsiteY1" fmla="*/ 0 h 13716000"/>
              <a:gd name="connsiteX2" fmla="*/ 16322406 w 19122888"/>
              <a:gd name="connsiteY2" fmla="*/ 97038 h 13716000"/>
              <a:gd name="connsiteX3" fmla="*/ 19122888 w 19122888"/>
              <a:gd name="connsiteY3" fmla="*/ 6858000 h 13716000"/>
              <a:gd name="connsiteX4" fmla="*/ 16322406 w 19122888"/>
              <a:gd name="connsiteY4" fmla="*/ 13618962 h 13716000"/>
              <a:gd name="connsiteX5" fmla="*/ 16220626 w 19122888"/>
              <a:gd name="connsiteY5" fmla="*/ 13716000 h 13716000"/>
              <a:gd name="connsiteX6" fmla="*/ 2902262 w 19122888"/>
              <a:gd name="connsiteY6" fmla="*/ 13716000 h 13716000"/>
              <a:gd name="connsiteX7" fmla="*/ 2800483 w 19122888"/>
              <a:gd name="connsiteY7" fmla="*/ 13618962 h 13716000"/>
              <a:gd name="connsiteX8" fmla="*/ 0 w 19122888"/>
              <a:gd name="connsiteY8" fmla="*/ 6858000 h 13716000"/>
              <a:gd name="connsiteX9" fmla="*/ 2800483 w 19122888"/>
              <a:gd name="connsiteY9" fmla="*/ 97038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22888" h="13716000">
                <a:moveTo>
                  <a:pt x="2902262" y="0"/>
                </a:moveTo>
                <a:lnTo>
                  <a:pt x="16220626" y="0"/>
                </a:lnTo>
                <a:lnTo>
                  <a:pt x="16322406" y="97038"/>
                </a:lnTo>
                <a:cubicBezTo>
                  <a:pt x="18052688" y="1827319"/>
                  <a:pt x="19122888" y="4217680"/>
                  <a:pt x="19122888" y="6858000"/>
                </a:cubicBezTo>
                <a:cubicBezTo>
                  <a:pt x="19122888" y="9498320"/>
                  <a:pt x="18052688" y="11888681"/>
                  <a:pt x="16322406" y="13618962"/>
                </a:cubicBezTo>
                <a:lnTo>
                  <a:pt x="16220626" y="13716000"/>
                </a:lnTo>
                <a:lnTo>
                  <a:pt x="2902262" y="13716000"/>
                </a:lnTo>
                <a:lnTo>
                  <a:pt x="2800483" y="13618962"/>
                </a:lnTo>
                <a:cubicBezTo>
                  <a:pt x="1070201" y="11888681"/>
                  <a:pt x="0" y="9498320"/>
                  <a:pt x="0" y="6858000"/>
                </a:cubicBezTo>
                <a:cubicBezTo>
                  <a:pt x="0" y="4217680"/>
                  <a:pt x="1070201" y="1827319"/>
                  <a:pt x="2800483" y="9703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icture Placeholder 32" descr="Photo placeholder">
            <a:extLst>
              <a:ext uri="{FF2B5EF4-FFF2-40B4-BE49-F238E27FC236}">
                <a16:creationId xmlns:a16="http://schemas.microsoft.com/office/drawing/2014/main" id="{2986163B-A2A8-B04C-B899-77EACA4DA844}"/>
              </a:ext>
              <a:ext uri="{C183D7F6-B498-43B3-948B-1728B52AA6E4}">
                <adec:decorative xmlns:adec="http://schemas.microsoft.com/office/drawing/2017/decorative" val="0"/>
              </a:ext>
            </a:extLst>
          </p:cNvPr>
          <p:cNvSpPr>
            <a:spLocks noGrp="1"/>
          </p:cNvSpPr>
          <p:nvPr>
            <p:ph type="pic" sz="quarter" idx="18"/>
          </p:nvPr>
        </p:nvSpPr>
        <p:spPr>
          <a:xfrm>
            <a:off x="-1" y="0"/>
            <a:ext cx="24387176" cy="13716000"/>
          </a:xfrm>
          <a:custGeom>
            <a:avLst/>
            <a:gdLst>
              <a:gd name="connsiteX0" fmla="*/ 18852768 w 24387176"/>
              <a:gd name="connsiteY0" fmla="*/ 0 h 13716000"/>
              <a:gd name="connsiteX1" fmla="*/ 24387176 w 24387176"/>
              <a:gd name="connsiteY1" fmla="*/ 0 h 13716000"/>
              <a:gd name="connsiteX2" fmla="*/ 24387176 w 24387176"/>
              <a:gd name="connsiteY2" fmla="*/ 13716000 h 13716000"/>
              <a:gd name="connsiteX3" fmla="*/ 18852768 w 24387176"/>
              <a:gd name="connsiteY3" fmla="*/ 13716000 h 13716000"/>
              <a:gd name="connsiteX4" fmla="*/ 18954548 w 24387176"/>
              <a:gd name="connsiteY4" fmla="*/ 13618962 h 13716000"/>
              <a:gd name="connsiteX5" fmla="*/ 21755032 w 24387176"/>
              <a:gd name="connsiteY5" fmla="*/ 6858000 h 13716000"/>
              <a:gd name="connsiteX6" fmla="*/ 18954548 w 24387176"/>
              <a:gd name="connsiteY6" fmla="*/ 97038 h 13716000"/>
              <a:gd name="connsiteX7" fmla="*/ 0 w 24387176"/>
              <a:gd name="connsiteY7" fmla="*/ 0 h 13716000"/>
              <a:gd name="connsiteX8" fmla="*/ 5534406 w 24387176"/>
              <a:gd name="connsiteY8" fmla="*/ 0 h 13716000"/>
              <a:gd name="connsiteX9" fmla="*/ 5432627 w 24387176"/>
              <a:gd name="connsiteY9" fmla="*/ 97038 h 13716000"/>
              <a:gd name="connsiteX10" fmla="*/ 2632143 w 24387176"/>
              <a:gd name="connsiteY10" fmla="*/ 6858000 h 13716000"/>
              <a:gd name="connsiteX11" fmla="*/ 5432627 w 24387176"/>
              <a:gd name="connsiteY11" fmla="*/ 13618962 h 13716000"/>
              <a:gd name="connsiteX12" fmla="*/ 5534406 w 24387176"/>
              <a:gd name="connsiteY12" fmla="*/ 13716000 h 13716000"/>
              <a:gd name="connsiteX13" fmla="*/ 0 w 24387176"/>
              <a:gd name="connsiteY13"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87176" h="13716000">
                <a:moveTo>
                  <a:pt x="18852768" y="0"/>
                </a:moveTo>
                <a:lnTo>
                  <a:pt x="24387176" y="0"/>
                </a:lnTo>
                <a:lnTo>
                  <a:pt x="24387176" y="13716000"/>
                </a:lnTo>
                <a:lnTo>
                  <a:pt x="18852768" y="13716000"/>
                </a:lnTo>
                <a:lnTo>
                  <a:pt x="18954548" y="13618962"/>
                </a:lnTo>
                <a:cubicBezTo>
                  <a:pt x="20684832" y="11888681"/>
                  <a:pt x="21755032" y="9498320"/>
                  <a:pt x="21755032" y="6858000"/>
                </a:cubicBezTo>
                <a:cubicBezTo>
                  <a:pt x="21755032" y="4217681"/>
                  <a:pt x="20684832" y="1827319"/>
                  <a:pt x="18954548" y="97038"/>
                </a:cubicBezTo>
                <a:close/>
                <a:moveTo>
                  <a:pt x="0" y="0"/>
                </a:moveTo>
                <a:lnTo>
                  <a:pt x="5534406" y="0"/>
                </a:lnTo>
                <a:lnTo>
                  <a:pt x="5432627" y="97038"/>
                </a:lnTo>
                <a:cubicBezTo>
                  <a:pt x="3702345" y="1827319"/>
                  <a:pt x="2632143" y="4217681"/>
                  <a:pt x="2632143" y="6858000"/>
                </a:cubicBezTo>
                <a:cubicBezTo>
                  <a:pt x="2632143" y="9498320"/>
                  <a:pt x="3702345" y="11888681"/>
                  <a:pt x="5432627" y="13618962"/>
                </a:cubicBezTo>
                <a:lnTo>
                  <a:pt x="5534406" y="13716000"/>
                </a:lnTo>
                <a:lnTo>
                  <a:pt x="0" y="13716000"/>
                </a:lnTo>
                <a:close/>
              </a:path>
            </a:pathLst>
          </a:custGeom>
          <a:solidFill>
            <a:srgbClr val="ACBECB"/>
          </a:solidFill>
        </p:spPr>
        <p:txBody>
          <a:bodyPr vert="horz" wrap="square" lIns="914400" tIns="1828800" rIns="914400" bIns="0" rtlCol="0">
            <a:noAutofit/>
          </a:bodyPr>
          <a:lstStyle>
            <a:lvl1pPr>
              <a:defRPr lang="en-US" sz="4800" dirty="0">
                <a:solidFill>
                  <a:schemeClr val="accent6">
                    <a:lumMod val="75000"/>
                  </a:schemeClr>
                </a:solidFill>
              </a:defRPr>
            </a:lvl1pPr>
          </a:lstStyle>
          <a:p>
            <a:pPr marL="26987" lvl="0" indent="0" algn="ctr">
              <a:buNone/>
            </a:pPr>
            <a:r>
              <a:rPr lang="en-US"/>
              <a:t>Click icon to add picture</a:t>
            </a:r>
          </a:p>
        </p:txBody>
      </p:sp>
      <p:sp>
        <p:nvSpPr>
          <p:cNvPr id="2" name="Title 1">
            <a:extLst>
              <a:ext uri="{FF2B5EF4-FFF2-40B4-BE49-F238E27FC236}">
                <a16:creationId xmlns:a16="http://schemas.microsoft.com/office/drawing/2014/main" id="{9BD1C07A-B49F-3145-886F-FF05C6E1B786}"/>
              </a:ext>
            </a:extLst>
          </p:cNvPr>
          <p:cNvSpPr>
            <a:spLocks noGrp="1"/>
          </p:cNvSpPr>
          <p:nvPr>
            <p:ph type="title"/>
          </p:nvPr>
        </p:nvSpPr>
        <p:spPr>
          <a:xfrm>
            <a:off x="4727575" y="5061858"/>
            <a:ext cx="14932026" cy="3592286"/>
          </a:xfrm>
        </p:spPr>
        <p:txBody>
          <a:bodyPr vert="horz" lIns="0" tIns="0" rIns="0" bIns="0" rtlCol="0" anchor="ctr">
            <a:noAutofit/>
          </a:bodyPr>
          <a:lstStyle>
            <a:lvl1pPr>
              <a:defRPr lang="en-US" sz="8800" dirty="0">
                <a:ea typeface="+mn-ea"/>
                <a:cs typeface="+mn-cs"/>
              </a:defRPr>
            </a:lvl1pPr>
          </a:lstStyle>
          <a:p>
            <a:pPr marL="0" lvl="0" indent="0" algn="ctr">
              <a:lnSpc>
                <a:spcPct val="95000"/>
              </a:lnSpc>
              <a:spcBef>
                <a:spcPts val="1200"/>
              </a:spcBef>
              <a:spcAft>
                <a:spcPts val="1200"/>
              </a:spcAft>
              <a:buClr>
                <a:schemeClr val="bg2"/>
              </a:buClr>
              <a:buFontTx/>
              <a:tabLst/>
            </a:pPr>
            <a:r>
              <a:rPr lang="en-US"/>
              <a:t>Click to edit Master title style</a:t>
            </a:r>
          </a:p>
        </p:txBody>
      </p:sp>
    </p:spTree>
    <p:extLst>
      <p:ext uri="{BB962C8B-B14F-4D97-AF65-F5344CB8AC3E}">
        <p14:creationId xmlns:p14="http://schemas.microsoft.com/office/powerpoint/2010/main" val="196442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reak with image 2">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BDE9449-85E6-8241-91D1-0E5489C9E092}"/>
              </a:ext>
              <a:ext uri="{C183D7F6-B498-43B3-948B-1728B52AA6E4}">
                <adec:decorative xmlns:adec="http://schemas.microsoft.com/office/drawing/2017/decorative" val="1"/>
              </a:ext>
            </a:extLst>
          </p:cNvPr>
          <p:cNvSpPr/>
          <p:nvPr userDrawn="1"/>
        </p:nvSpPr>
        <p:spPr>
          <a:xfrm>
            <a:off x="2623929" y="0"/>
            <a:ext cx="19122888" cy="13716000"/>
          </a:xfrm>
          <a:custGeom>
            <a:avLst/>
            <a:gdLst>
              <a:gd name="connsiteX0" fmla="*/ 2902262 w 19122888"/>
              <a:gd name="connsiteY0" fmla="*/ 0 h 13716000"/>
              <a:gd name="connsiteX1" fmla="*/ 16220626 w 19122888"/>
              <a:gd name="connsiteY1" fmla="*/ 0 h 13716000"/>
              <a:gd name="connsiteX2" fmla="*/ 16322406 w 19122888"/>
              <a:gd name="connsiteY2" fmla="*/ 97038 h 13716000"/>
              <a:gd name="connsiteX3" fmla="*/ 19122888 w 19122888"/>
              <a:gd name="connsiteY3" fmla="*/ 6858000 h 13716000"/>
              <a:gd name="connsiteX4" fmla="*/ 16322406 w 19122888"/>
              <a:gd name="connsiteY4" fmla="*/ 13618962 h 13716000"/>
              <a:gd name="connsiteX5" fmla="*/ 16220626 w 19122888"/>
              <a:gd name="connsiteY5" fmla="*/ 13716000 h 13716000"/>
              <a:gd name="connsiteX6" fmla="*/ 2902262 w 19122888"/>
              <a:gd name="connsiteY6" fmla="*/ 13716000 h 13716000"/>
              <a:gd name="connsiteX7" fmla="*/ 2800483 w 19122888"/>
              <a:gd name="connsiteY7" fmla="*/ 13618962 h 13716000"/>
              <a:gd name="connsiteX8" fmla="*/ 0 w 19122888"/>
              <a:gd name="connsiteY8" fmla="*/ 6858000 h 13716000"/>
              <a:gd name="connsiteX9" fmla="*/ 2800483 w 19122888"/>
              <a:gd name="connsiteY9" fmla="*/ 97038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22888" h="13716000">
                <a:moveTo>
                  <a:pt x="2902262" y="0"/>
                </a:moveTo>
                <a:lnTo>
                  <a:pt x="16220626" y="0"/>
                </a:lnTo>
                <a:lnTo>
                  <a:pt x="16322406" y="97038"/>
                </a:lnTo>
                <a:cubicBezTo>
                  <a:pt x="18052688" y="1827319"/>
                  <a:pt x="19122888" y="4217680"/>
                  <a:pt x="19122888" y="6858000"/>
                </a:cubicBezTo>
                <a:cubicBezTo>
                  <a:pt x="19122888" y="9498320"/>
                  <a:pt x="18052688" y="11888681"/>
                  <a:pt x="16322406" y="13618962"/>
                </a:cubicBezTo>
                <a:lnTo>
                  <a:pt x="16220626" y="13716000"/>
                </a:lnTo>
                <a:lnTo>
                  <a:pt x="2902262" y="13716000"/>
                </a:lnTo>
                <a:lnTo>
                  <a:pt x="2800483" y="13618962"/>
                </a:lnTo>
                <a:cubicBezTo>
                  <a:pt x="1070201" y="11888681"/>
                  <a:pt x="0" y="9498320"/>
                  <a:pt x="0" y="6858000"/>
                </a:cubicBezTo>
                <a:cubicBezTo>
                  <a:pt x="0" y="4217680"/>
                  <a:pt x="1070201" y="1827319"/>
                  <a:pt x="2800483" y="9703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descr="Photo placeholder">
            <a:extLst>
              <a:ext uri="{FF2B5EF4-FFF2-40B4-BE49-F238E27FC236}">
                <a16:creationId xmlns:a16="http://schemas.microsoft.com/office/drawing/2014/main" id="{CB27E3D6-8AF4-C24D-8D7C-38103912027D}"/>
              </a:ext>
              <a:ext uri="{C183D7F6-B498-43B3-948B-1728B52AA6E4}">
                <adec:decorative xmlns:adec="http://schemas.microsoft.com/office/drawing/2017/decorative" val="0"/>
              </a:ext>
            </a:extLst>
          </p:cNvPr>
          <p:cNvSpPr>
            <a:spLocks noGrp="1"/>
          </p:cNvSpPr>
          <p:nvPr>
            <p:ph type="pic" sz="quarter" idx="19"/>
          </p:nvPr>
        </p:nvSpPr>
        <p:spPr>
          <a:xfrm>
            <a:off x="-1" y="0"/>
            <a:ext cx="24387176" cy="13716000"/>
          </a:xfrm>
          <a:custGeom>
            <a:avLst/>
            <a:gdLst>
              <a:gd name="connsiteX0" fmla="*/ 18852768 w 24387176"/>
              <a:gd name="connsiteY0" fmla="*/ 0 h 13716000"/>
              <a:gd name="connsiteX1" fmla="*/ 24387176 w 24387176"/>
              <a:gd name="connsiteY1" fmla="*/ 0 h 13716000"/>
              <a:gd name="connsiteX2" fmla="*/ 24387176 w 24387176"/>
              <a:gd name="connsiteY2" fmla="*/ 13716000 h 13716000"/>
              <a:gd name="connsiteX3" fmla="*/ 18852768 w 24387176"/>
              <a:gd name="connsiteY3" fmla="*/ 13716000 h 13716000"/>
              <a:gd name="connsiteX4" fmla="*/ 18954548 w 24387176"/>
              <a:gd name="connsiteY4" fmla="*/ 13618962 h 13716000"/>
              <a:gd name="connsiteX5" fmla="*/ 21755032 w 24387176"/>
              <a:gd name="connsiteY5" fmla="*/ 6858000 h 13716000"/>
              <a:gd name="connsiteX6" fmla="*/ 18954548 w 24387176"/>
              <a:gd name="connsiteY6" fmla="*/ 97038 h 13716000"/>
              <a:gd name="connsiteX7" fmla="*/ 0 w 24387176"/>
              <a:gd name="connsiteY7" fmla="*/ 0 h 13716000"/>
              <a:gd name="connsiteX8" fmla="*/ 5534406 w 24387176"/>
              <a:gd name="connsiteY8" fmla="*/ 0 h 13716000"/>
              <a:gd name="connsiteX9" fmla="*/ 5432627 w 24387176"/>
              <a:gd name="connsiteY9" fmla="*/ 97038 h 13716000"/>
              <a:gd name="connsiteX10" fmla="*/ 2632143 w 24387176"/>
              <a:gd name="connsiteY10" fmla="*/ 6858000 h 13716000"/>
              <a:gd name="connsiteX11" fmla="*/ 5432627 w 24387176"/>
              <a:gd name="connsiteY11" fmla="*/ 13618962 h 13716000"/>
              <a:gd name="connsiteX12" fmla="*/ 5534406 w 24387176"/>
              <a:gd name="connsiteY12" fmla="*/ 13716000 h 13716000"/>
              <a:gd name="connsiteX13" fmla="*/ 0 w 24387176"/>
              <a:gd name="connsiteY13"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87176" h="13716000">
                <a:moveTo>
                  <a:pt x="18852768" y="0"/>
                </a:moveTo>
                <a:lnTo>
                  <a:pt x="24387176" y="0"/>
                </a:lnTo>
                <a:lnTo>
                  <a:pt x="24387176" y="13716000"/>
                </a:lnTo>
                <a:lnTo>
                  <a:pt x="18852768" y="13716000"/>
                </a:lnTo>
                <a:lnTo>
                  <a:pt x="18954548" y="13618962"/>
                </a:lnTo>
                <a:cubicBezTo>
                  <a:pt x="20684832" y="11888681"/>
                  <a:pt x="21755032" y="9498320"/>
                  <a:pt x="21755032" y="6858000"/>
                </a:cubicBezTo>
                <a:cubicBezTo>
                  <a:pt x="21755032" y="4217681"/>
                  <a:pt x="20684832" y="1827319"/>
                  <a:pt x="18954548" y="97038"/>
                </a:cubicBezTo>
                <a:close/>
                <a:moveTo>
                  <a:pt x="0" y="0"/>
                </a:moveTo>
                <a:lnTo>
                  <a:pt x="5534406" y="0"/>
                </a:lnTo>
                <a:lnTo>
                  <a:pt x="5432627" y="97038"/>
                </a:lnTo>
                <a:cubicBezTo>
                  <a:pt x="3702345" y="1827319"/>
                  <a:pt x="2632143" y="4217681"/>
                  <a:pt x="2632143" y="6858000"/>
                </a:cubicBezTo>
                <a:cubicBezTo>
                  <a:pt x="2632143" y="9498320"/>
                  <a:pt x="3702345" y="11888681"/>
                  <a:pt x="5432627" y="13618962"/>
                </a:cubicBezTo>
                <a:lnTo>
                  <a:pt x="5534406" y="13716000"/>
                </a:lnTo>
                <a:lnTo>
                  <a:pt x="0" y="13716000"/>
                </a:lnTo>
                <a:close/>
              </a:path>
            </a:pathLst>
          </a:custGeom>
          <a:solidFill>
            <a:srgbClr val="ACBECB"/>
          </a:solidFill>
        </p:spPr>
        <p:txBody>
          <a:bodyPr vert="horz" wrap="square" lIns="914400" tIns="1828800" rIns="914400" bIns="0" rtlCol="0">
            <a:noAutofit/>
          </a:bodyPr>
          <a:lstStyle>
            <a:lvl1pPr>
              <a:defRPr lang="en-US" sz="4800" dirty="0">
                <a:solidFill>
                  <a:schemeClr val="accent6">
                    <a:lumMod val="75000"/>
                  </a:schemeClr>
                </a:solidFill>
              </a:defRPr>
            </a:lvl1pPr>
          </a:lstStyle>
          <a:p>
            <a:pPr marL="26987" lvl="0" indent="0" algn="ctr">
              <a:buNone/>
            </a:pPr>
            <a:r>
              <a:rPr lang="en-US"/>
              <a:t>Click icon to add picture</a:t>
            </a:r>
          </a:p>
        </p:txBody>
      </p:sp>
      <p:cxnSp>
        <p:nvCxnSpPr>
          <p:cNvPr id="9" name="Straight Connector 8">
            <a:extLst>
              <a:ext uri="{FF2B5EF4-FFF2-40B4-BE49-F238E27FC236}">
                <a16:creationId xmlns:a16="http://schemas.microsoft.com/office/drawing/2014/main" id="{9D0BF5F6-D096-6B46-A9D8-CBD72B03E5E7}"/>
              </a:ext>
              <a:ext uri="{C183D7F6-B498-43B3-948B-1728B52AA6E4}">
                <adec:decorative xmlns:adec="http://schemas.microsoft.com/office/drawing/2017/decorative" val="1"/>
              </a:ext>
            </a:extLst>
          </p:cNvPr>
          <p:cNvCxnSpPr/>
          <p:nvPr userDrawn="1"/>
        </p:nvCxnSpPr>
        <p:spPr>
          <a:xfrm>
            <a:off x="11507787" y="5953142"/>
            <a:ext cx="1371600" cy="0"/>
          </a:xfrm>
          <a:prstGeom prst="line">
            <a:avLst/>
          </a:prstGeom>
          <a:ln w="76200">
            <a:solidFill>
              <a:schemeClr val="accent2"/>
            </a:solidFill>
          </a:ln>
          <a:effectLst/>
        </p:spPr>
        <p:style>
          <a:lnRef idx="1">
            <a:schemeClr val="accent1"/>
          </a:lnRef>
          <a:fillRef idx="0">
            <a:schemeClr val="accent1"/>
          </a:fillRef>
          <a:effectRef idx="0">
            <a:schemeClr val="accent1"/>
          </a:effectRef>
          <a:fontRef idx="minor">
            <a:schemeClr val="tx1"/>
          </a:fontRef>
        </p:style>
      </p:cxnSp>
      <p:sp>
        <p:nvSpPr>
          <p:cNvPr id="7" name="Header" descr="Optional header for big statement">
            <a:extLst>
              <a:ext uri="{FF2B5EF4-FFF2-40B4-BE49-F238E27FC236}">
                <a16:creationId xmlns:a16="http://schemas.microsoft.com/office/drawing/2014/main" id="{2257E287-DAC4-214B-9A71-368AB81A36DF}"/>
              </a:ext>
            </a:extLst>
          </p:cNvPr>
          <p:cNvSpPr>
            <a:spLocks noGrp="1"/>
          </p:cNvSpPr>
          <p:nvPr>
            <p:ph type="body" sz="quarter" idx="18" hasCustomPrompt="1"/>
          </p:nvPr>
        </p:nvSpPr>
        <p:spPr>
          <a:xfrm>
            <a:off x="3283668" y="5017971"/>
            <a:ext cx="17819838" cy="586885"/>
          </a:xfrm>
        </p:spPr>
        <p:txBody>
          <a:bodyPr anchor="b">
            <a:noAutofit/>
          </a:bodyPr>
          <a:lstStyle>
            <a:lvl1pPr marL="0" indent="0" algn="ctr">
              <a:lnSpc>
                <a:spcPct val="95000"/>
              </a:lnSpc>
              <a:buFontTx/>
              <a:buNone/>
              <a:defRPr sz="4000" b="0" i="0" cap="all" spc="1000" baseline="0">
                <a:solidFill>
                  <a:schemeClr val="accent3"/>
                </a:solidFill>
                <a:latin typeface="Community" panose="02000303040000020003" pitchFamily="2" charset="0"/>
              </a:defRPr>
            </a:lvl1pPr>
            <a:lvl2pPr marL="914400" indent="0">
              <a:buNone/>
              <a:defRPr/>
            </a:lvl2pPr>
          </a:lstStyle>
          <a:p>
            <a:pPr lvl="0"/>
            <a:r>
              <a:rPr lang="en-US"/>
              <a:t>Optional header</a:t>
            </a:r>
          </a:p>
        </p:txBody>
      </p:sp>
      <p:sp>
        <p:nvSpPr>
          <p:cNvPr id="10" name="Big statement" descr="Big statment text">
            <a:extLst>
              <a:ext uri="{FF2B5EF4-FFF2-40B4-BE49-F238E27FC236}">
                <a16:creationId xmlns:a16="http://schemas.microsoft.com/office/drawing/2014/main" id="{3318CDF6-6ECB-CD4A-8604-33B7A29ECF5E}"/>
              </a:ext>
            </a:extLst>
          </p:cNvPr>
          <p:cNvSpPr>
            <a:spLocks noGrp="1"/>
          </p:cNvSpPr>
          <p:nvPr>
            <p:ph type="title"/>
          </p:nvPr>
        </p:nvSpPr>
        <p:spPr>
          <a:xfrm>
            <a:off x="3298371" y="6274280"/>
            <a:ext cx="17790434" cy="3592286"/>
          </a:xfrm>
        </p:spPr>
        <p:txBody>
          <a:bodyPr vert="horz" lIns="0" tIns="0" rIns="0" bIns="0" rtlCol="0" anchor="t">
            <a:noAutofit/>
          </a:bodyPr>
          <a:lstStyle>
            <a:lvl1pPr>
              <a:defRPr lang="en-US" sz="8800" dirty="0">
                <a:ea typeface="+mn-ea"/>
                <a:cs typeface="+mn-cs"/>
              </a:defRPr>
            </a:lvl1pPr>
          </a:lstStyle>
          <a:p>
            <a:pPr marL="0" lvl="0" indent="0" algn="ctr">
              <a:lnSpc>
                <a:spcPct val="95000"/>
              </a:lnSpc>
              <a:spcBef>
                <a:spcPts val="1200"/>
              </a:spcBef>
              <a:spcAft>
                <a:spcPts val="1200"/>
              </a:spcAft>
              <a:buClr>
                <a:schemeClr val="bg2"/>
              </a:buClr>
              <a:buFontTx/>
              <a:tabLst/>
            </a:pPr>
            <a:r>
              <a:rPr lang="en-US"/>
              <a:t>Click to edit Master title style</a:t>
            </a:r>
          </a:p>
        </p:txBody>
      </p:sp>
    </p:spTree>
    <p:extLst>
      <p:ext uri="{BB962C8B-B14F-4D97-AF65-F5344CB8AC3E}">
        <p14:creationId xmlns:p14="http://schemas.microsoft.com/office/powerpoint/2010/main" val="79043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g statement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A686E5C-0D8D-F640-8A04-70D9D8A25446}"/>
              </a:ext>
              <a:ext uri="{C183D7F6-B498-43B3-948B-1728B52AA6E4}">
                <adec:decorative xmlns:adec="http://schemas.microsoft.com/office/drawing/2017/decorative" val="1"/>
              </a:ext>
            </a:extLst>
          </p:cNvPr>
          <p:cNvSpPr/>
          <p:nvPr userDrawn="1"/>
        </p:nvSpPr>
        <p:spPr>
          <a:xfrm>
            <a:off x="-1" y="0"/>
            <a:ext cx="24387175" cy="13716000"/>
          </a:xfrm>
          <a:prstGeom prst="rect">
            <a:avLst/>
          </a:prstGeom>
          <a:solidFill>
            <a:srgbClr val="E9E5D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48D4B885-4D3C-1345-BEE9-AA163683FFC4}"/>
              </a:ext>
              <a:ext uri="{C183D7F6-B498-43B3-948B-1728B52AA6E4}">
                <adec:decorative xmlns:adec="http://schemas.microsoft.com/office/drawing/2017/decorative" val="1"/>
              </a:ext>
            </a:extLst>
          </p:cNvPr>
          <p:cNvSpPr/>
          <p:nvPr userDrawn="1"/>
        </p:nvSpPr>
        <p:spPr>
          <a:xfrm>
            <a:off x="-1" y="0"/>
            <a:ext cx="10471490" cy="13716000"/>
          </a:xfrm>
          <a:custGeom>
            <a:avLst/>
            <a:gdLst>
              <a:gd name="connsiteX0" fmla="*/ 0 w 10471490"/>
              <a:gd name="connsiteY0" fmla="*/ 0 h 13716000"/>
              <a:gd name="connsiteX1" fmla="*/ 7552161 w 10471490"/>
              <a:gd name="connsiteY1" fmla="*/ 0 h 13716000"/>
              <a:gd name="connsiteX2" fmla="*/ 7682147 w 10471490"/>
              <a:gd name="connsiteY2" fmla="*/ 123930 h 13716000"/>
              <a:gd name="connsiteX3" fmla="*/ 10471490 w 10471490"/>
              <a:gd name="connsiteY3" fmla="*/ 6858000 h 13716000"/>
              <a:gd name="connsiteX4" fmla="*/ 7682147 w 10471490"/>
              <a:gd name="connsiteY4" fmla="*/ 13592070 h 13716000"/>
              <a:gd name="connsiteX5" fmla="*/ 7552161 w 10471490"/>
              <a:gd name="connsiteY5" fmla="*/ 13716000 h 13716000"/>
              <a:gd name="connsiteX6" fmla="*/ 0 w 10471490"/>
              <a:gd name="connsiteY6" fmla="*/ 13716000 h 13716000"/>
              <a:gd name="connsiteX7" fmla="*/ 0 w 10471490"/>
              <a:gd name="connsiteY7"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1490" h="13716000">
                <a:moveTo>
                  <a:pt x="0" y="0"/>
                </a:moveTo>
                <a:lnTo>
                  <a:pt x="7552161" y="0"/>
                </a:lnTo>
                <a:lnTo>
                  <a:pt x="7682147" y="123930"/>
                </a:lnTo>
                <a:cubicBezTo>
                  <a:pt x="9405546" y="1847329"/>
                  <a:pt x="10471490" y="4228182"/>
                  <a:pt x="10471490" y="6858000"/>
                </a:cubicBezTo>
                <a:cubicBezTo>
                  <a:pt x="10471490" y="9487818"/>
                  <a:pt x="9405546" y="11868671"/>
                  <a:pt x="7682147" y="13592070"/>
                </a:cubicBezTo>
                <a:lnTo>
                  <a:pt x="7552161" y="13716000"/>
                </a:lnTo>
                <a:lnTo>
                  <a:pt x="0" y="13716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descr="Big statement text">
            <a:extLst>
              <a:ext uri="{FF2B5EF4-FFF2-40B4-BE49-F238E27FC236}">
                <a16:creationId xmlns:a16="http://schemas.microsoft.com/office/drawing/2014/main" id="{26085BEF-EB80-194D-81F2-E74EB3162630}"/>
              </a:ext>
            </a:extLst>
          </p:cNvPr>
          <p:cNvSpPr>
            <a:spLocks noGrp="1"/>
          </p:cNvSpPr>
          <p:nvPr>
            <p:ph type="title" hasCustomPrompt="1"/>
          </p:nvPr>
        </p:nvSpPr>
        <p:spPr>
          <a:xfrm>
            <a:off x="2024743" y="3496236"/>
            <a:ext cx="6564085" cy="6723530"/>
          </a:xfrm>
        </p:spPr>
        <p:txBody>
          <a:bodyPr vert="horz" lIns="0" tIns="0" rIns="0" bIns="0" rtlCol="0" anchor="ctr">
            <a:noAutofit/>
          </a:bodyPr>
          <a:lstStyle>
            <a:lvl1pPr>
              <a:defRPr lang="en-US" sz="11500" dirty="0">
                <a:ea typeface="+mn-ea"/>
                <a:cs typeface="+mn-cs"/>
              </a:defRPr>
            </a:lvl1pPr>
          </a:lstStyle>
          <a:p>
            <a:pPr marL="0" lvl="0" indent="0">
              <a:lnSpc>
                <a:spcPct val="95000"/>
              </a:lnSpc>
              <a:spcBef>
                <a:spcPts val="1200"/>
              </a:spcBef>
              <a:spcAft>
                <a:spcPts val="1200"/>
              </a:spcAft>
              <a:buClr>
                <a:schemeClr val="bg2"/>
              </a:buClr>
              <a:buFontTx/>
              <a:tabLst/>
            </a:pPr>
            <a:r>
              <a:rPr lang="en-US"/>
              <a:t>Big statement layout</a:t>
            </a:r>
          </a:p>
        </p:txBody>
      </p:sp>
    </p:spTree>
    <p:extLst>
      <p:ext uri="{BB962C8B-B14F-4D97-AF65-F5344CB8AC3E}">
        <p14:creationId xmlns:p14="http://schemas.microsoft.com/office/powerpoint/2010/main" val="225730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g statement with image">
    <p:spTree>
      <p:nvGrpSpPr>
        <p:cNvPr id="1" name=""/>
        <p:cNvGrpSpPr/>
        <p:nvPr/>
      </p:nvGrpSpPr>
      <p:grpSpPr>
        <a:xfrm>
          <a:off x="0" y="0"/>
          <a:ext cx="0" cy="0"/>
          <a:chOff x="0" y="0"/>
          <a:chExt cx="0" cy="0"/>
        </a:xfrm>
      </p:grpSpPr>
      <p:sp>
        <p:nvSpPr>
          <p:cNvPr id="11" name="Picture Placeholder 10" descr="Photo placeholder">
            <a:extLst>
              <a:ext uri="{FF2B5EF4-FFF2-40B4-BE49-F238E27FC236}">
                <a16:creationId xmlns:a16="http://schemas.microsoft.com/office/drawing/2014/main" id="{B7129A88-2137-2349-821B-5E23C1506599}"/>
              </a:ext>
            </a:extLst>
          </p:cNvPr>
          <p:cNvSpPr>
            <a:spLocks noGrp="1"/>
          </p:cNvSpPr>
          <p:nvPr>
            <p:ph type="pic" sz="quarter" idx="18"/>
          </p:nvPr>
        </p:nvSpPr>
        <p:spPr>
          <a:xfrm>
            <a:off x="7552162" y="0"/>
            <a:ext cx="16835015" cy="13716000"/>
          </a:xfrm>
          <a:custGeom>
            <a:avLst/>
            <a:gdLst>
              <a:gd name="connsiteX0" fmla="*/ 0 w 16835015"/>
              <a:gd name="connsiteY0" fmla="*/ 0 h 13716000"/>
              <a:gd name="connsiteX1" fmla="*/ 16835015 w 16835015"/>
              <a:gd name="connsiteY1" fmla="*/ 0 h 13716000"/>
              <a:gd name="connsiteX2" fmla="*/ 16835015 w 16835015"/>
              <a:gd name="connsiteY2" fmla="*/ 13716000 h 13716000"/>
              <a:gd name="connsiteX3" fmla="*/ 0 w 16835015"/>
              <a:gd name="connsiteY3" fmla="*/ 13716000 h 13716000"/>
              <a:gd name="connsiteX4" fmla="*/ 129985 w 16835015"/>
              <a:gd name="connsiteY4" fmla="*/ 13592070 h 13716000"/>
              <a:gd name="connsiteX5" fmla="*/ 2919328 w 16835015"/>
              <a:gd name="connsiteY5" fmla="*/ 6858000 h 13716000"/>
              <a:gd name="connsiteX6" fmla="*/ 129985 w 16835015"/>
              <a:gd name="connsiteY6" fmla="*/ 12393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5015" h="13716000">
                <a:moveTo>
                  <a:pt x="0" y="0"/>
                </a:moveTo>
                <a:lnTo>
                  <a:pt x="16835015" y="0"/>
                </a:lnTo>
                <a:lnTo>
                  <a:pt x="16835015" y="13716000"/>
                </a:lnTo>
                <a:lnTo>
                  <a:pt x="0" y="13716000"/>
                </a:lnTo>
                <a:lnTo>
                  <a:pt x="129985" y="13592070"/>
                </a:lnTo>
                <a:cubicBezTo>
                  <a:pt x="1853384" y="11868671"/>
                  <a:pt x="2919328" y="9487818"/>
                  <a:pt x="2919328" y="6858000"/>
                </a:cubicBezTo>
                <a:cubicBezTo>
                  <a:pt x="2919328" y="4228182"/>
                  <a:pt x="1853384" y="1847329"/>
                  <a:pt x="129985" y="123930"/>
                </a:cubicBezTo>
                <a:close/>
              </a:path>
            </a:pathLst>
          </a:custGeom>
          <a:solidFill>
            <a:srgbClr val="ACBECB"/>
          </a:solidFill>
        </p:spPr>
        <p:txBody>
          <a:bodyPr vert="horz" wrap="square" lIns="914400" tIns="1828800" rIns="914400" bIns="0" rtlCol="0">
            <a:noAutofit/>
          </a:bodyPr>
          <a:lstStyle>
            <a:lvl1pPr>
              <a:defRPr lang="en-US" sz="4800">
                <a:solidFill>
                  <a:schemeClr val="accent6">
                    <a:lumMod val="75000"/>
                  </a:schemeClr>
                </a:solidFill>
              </a:defRPr>
            </a:lvl1pPr>
          </a:lstStyle>
          <a:p>
            <a:pPr marL="26987" lvl="0" indent="0" algn="ctr">
              <a:buNone/>
            </a:pPr>
            <a:r>
              <a:rPr lang="en-US"/>
              <a:t>Click icon to add picture</a:t>
            </a:r>
          </a:p>
        </p:txBody>
      </p:sp>
      <p:sp>
        <p:nvSpPr>
          <p:cNvPr id="12" name="Freeform 11">
            <a:extLst>
              <a:ext uri="{FF2B5EF4-FFF2-40B4-BE49-F238E27FC236}">
                <a16:creationId xmlns:a16="http://schemas.microsoft.com/office/drawing/2014/main" id="{4854B013-EC38-2649-95E0-C3B4A40C90AA}"/>
              </a:ext>
              <a:ext uri="{C183D7F6-B498-43B3-948B-1728B52AA6E4}">
                <adec:decorative xmlns:adec="http://schemas.microsoft.com/office/drawing/2017/decorative" val="1"/>
              </a:ext>
            </a:extLst>
          </p:cNvPr>
          <p:cNvSpPr/>
          <p:nvPr userDrawn="1"/>
        </p:nvSpPr>
        <p:spPr>
          <a:xfrm>
            <a:off x="-1" y="0"/>
            <a:ext cx="10471490" cy="13716000"/>
          </a:xfrm>
          <a:custGeom>
            <a:avLst/>
            <a:gdLst>
              <a:gd name="connsiteX0" fmla="*/ 0 w 10471490"/>
              <a:gd name="connsiteY0" fmla="*/ 0 h 13716000"/>
              <a:gd name="connsiteX1" fmla="*/ 7552161 w 10471490"/>
              <a:gd name="connsiteY1" fmla="*/ 0 h 13716000"/>
              <a:gd name="connsiteX2" fmla="*/ 7682147 w 10471490"/>
              <a:gd name="connsiteY2" fmla="*/ 123930 h 13716000"/>
              <a:gd name="connsiteX3" fmla="*/ 10471490 w 10471490"/>
              <a:gd name="connsiteY3" fmla="*/ 6858000 h 13716000"/>
              <a:gd name="connsiteX4" fmla="*/ 7682147 w 10471490"/>
              <a:gd name="connsiteY4" fmla="*/ 13592070 h 13716000"/>
              <a:gd name="connsiteX5" fmla="*/ 7552161 w 10471490"/>
              <a:gd name="connsiteY5" fmla="*/ 13716000 h 13716000"/>
              <a:gd name="connsiteX6" fmla="*/ 0 w 10471490"/>
              <a:gd name="connsiteY6" fmla="*/ 13716000 h 13716000"/>
              <a:gd name="connsiteX7" fmla="*/ 0 w 10471490"/>
              <a:gd name="connsiteY7"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1490" h="13716000">
                <a:moveTo>
                  <a:pt x="0" y="0"/>
                </a:moveTo>
                <a:lnTo>
                  <a:pt x="7552161" y="0"/>
                </a:lnTo>
                <a:lnTo>
                  <a:pt x="7682147" y="123930"/>
                </a:lnTo>
                <a:cubicBezTo>
                  <a:pt x="9405546" y="1847329"/>
                  <a:pt x="10471490" y="4228182"/>
                  <a:pt x="10471490" y="6858000"/>
                </a:cubicBezTo>
                <a:cubicBezTo>
                  <a:pt x="10471490" y="9487818"/>
                  <a:pt x="9405546" y="11868671"/>
                  <a:pt x="7682147" y="13592070"/>
                </a:cubicBezTo>
                <a:lnTo>
                  <a:pt x="7552161" y="13716000"/>
                </a:lnTo>
                <a:lnTo>
                  <a:pt x="0" y="13716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1" descr="Big statement text">
            <a:extLst>
              <a:ext uri="{FF2B5EF4-FFF2-40B4-BE49-F238E27FC236}">
                <a16:creationId xmlns:a16="http://schemas.microsoft.com/office/drawing/2014/main" id="{31804F77-40B7-6F4D-A7A7-D4811BBFF823}"/>
              </a:ext>
            </a:extLst>
          </p:cNvPr>
          <p:cNvSpPr>
            <a:spLocks noGrp="1"/>
          </p:cNvSpPr>
          <p:nvPr>
            <p:ph type="title" hasCustomPrompt="1"/>
          </p:nvPr>
        </p:nvSpPr>
        <p:spPr>
          <a:xfrm>
            <a:off x="2024743" y="3496236"/>
            <a:ext cx="6564085" cy="6723530"/>
          </a:xfrm>
        </p:spPr>
        <p:txBody>
          <a:bodyPr vert="horz" lIns="0" tIns="0" rIns="0" bIns="0" rtlCol="0" anchor="ctr">
            <a:noAutofit/>
          </a:bodyPr>
          <a:lstStyle>
            <a:lvl1pPr>
              <a:defRPr lang="en-US" sz="11500" dirty="0">
                <a:ea typeface="+mn-ea"/>
                <a:cs typeface="+mn-cs"/>
              </a:defRPr>
            </a:lvl1pPr>
          </a:lstStyle>
          <a:p>
            <a:pPr marL="0" lvl="0" indent="0">
              <a:lnSpc>
                <a:spcPct val="95000"/>
              </a:lnSpc>
              <a:spcBef>
                <a:spcPts val="1200"/>
              </a:spcBef>
              <a:spcAft>
                <a:spcPts val="1200"/>
              </a:spcAft>
              <a:buClr>
                <a:schemeClr val="bg2"/>
              </a:buClr>
              <a:buFontTx/>
              <a:tabLst/>
            </a:pPr>
            <a:r>
              <a:rPr lang="en-US"/>
              <a:t>Big statement layout</a:t>
            </a:r>
          </a:p>
        </p:txBody>
      </p:sp>
    </p:spTree>
    <p:extLst>
      <p:ext uri="{BB962C8B-B14F-4D97-AF65-F5344CB8AC3E}">
        <p14:creationId xmlns:p14="http://schemas.microsoft.com/office/powerpoint/2010/main" val="228926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or big statement, blue backgroun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6A0C9F-F6A3-EF4F-80CF-A3EB3D418FD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587" y="0"/>
            <a:ext cx="24384000" cy="13716000"/>
          </a:xfrm>
          <a:prstGeom prst="rect">
            <a:avLst/>
          </a:prstGeom>
        </p:spPr>
      </p:pic>
      <p:sp>
        <p:nvSpPr>
          <p:cNvPr id="6" name="Oval 5">
            <a:extLst>
              <a:ext uri="{FF2B5EF4-FFF2-40B4-BE49-F238E27FC236}">
                <a16:creationId xmlns:a16="http://schemas.microsoft.com/office/drawing/2014/main" id="{D2A40280-B94D-8E44-B196-DE880F09FB6C}"/>
              </a:ext>
              <a:ext uri="{C183D7F6-B498-43B3-948B-1728B52AA6E4}">
                <adec:decorative xmlns:adec="http://schemas.microsoft.com/office/drawing/2017/decorative" val="1"/>
              </a:ext>
            </a:extLst>
          </p:cNvPr>
          <p:cNvSpPr/>
          <p:nvPr userDrawn="1"/>
        </p:nvSpPr>
        <p:spPr>
          <a:xfrm>
            <a:off x="-2099733" y="1761067"/>
            <a:ext cx="10193866" cy="10193866"/>
          </a:xfrm>
          <a:prstGeom prst="ellipse">
            <a:avLst/>
          </a:pr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Big statment text">
            <a:extLst>
              <a:ext uri="{FF2B5EF4-FFF2-40B4-BE49-F238E27FC236}">
                <a16:creationId xmlns:a16="http://schemas.microsoft.com/office/drawing/2014/main" id="{DD85262C-2888-A142-B2CE-4FD85B650236}"/>
              </a:ext>
            </a:extLst>
          </p:cNvPr>
          <p:cNvSpPr>
            <a:spLocks noGrp="1"/>
          </p:cNvSpPr>
          <p:nvPr>
            <p:ph type="title" hasCustomPrompt="1"/>
          </p:nvPr>
        </p:nvSpPr>
        <p:spPr>
          <a:xfrm>
            <a:off x="2043953" y="3200400"/>
            <a:ext cx="20855735" cy="7315204"/>
          </a:xfrm>
        </p:spPr>
        <p:txBody>
          <a:bodyPr vert="horz" lIns="0" tIns="0" rIns="0" bIns="0" rtlCol="0" anchor="ctr">
            <a:noAutofit/>
          </a:bodyPr>
          <a:lstStyle>
            <a:lvl1pPr>
              <a:defRPr lang="en-US" sz="11500" dirty="0">
                <a:solidFill>
                  <a:schemeClr val="bg1"/>
                </a:solidFill>
                <a:ea typeface="+mn-ea"/>
                <a:cs typeface="+mn-cs"/>
              </a:defRPr>
            </a:lvl1pPr>
          </a:lstStyle>
          <a:p>
            <a:pPr marL="0" lvl="0" indent="0">
              <a:lnSpc>
                <a:spcPct val="95000"/>
              </a:lnSpc>
              <a:spcBef>
                <a:spcPts val="1200"/>
              </a:spcBef>
              <a:spcAft>
                <a:spcPts val="1200"/>
              </a:spcAft>
              <a:buClr>
                <a:schemeClr val="bg2"/>
              </a:buClr>
              <a:buFontTx/>
              <a:tabLst/>
            </a:pPr>
            <a:r>
              <a:rPr lang="en-US"/>
              <a:t>Big statement layout</a:t>
            </a:r>
          </a:p>
        </p:txBody>
      </p:sp>
    </p:spTree>
    <p:extLst>
      <p:ext uri="{BB962C8B-B14F-4D97-AF65-F5344CB8AC3E}">
        <p14:creationId xmlns:p14="http://schemas.microsoft.com/office/powerpoint/2010/main" val="137932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or big statement, tan backgrou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7A4C7F-BBD9-4947-9749-B5168092F49F}"/>
              </a:ext>
              <a:ext uri="{C183D7F6-B498-43B3-948B-1728B52AA6E4}">
                <adec:decorative xmlns:adec="http://schemas.microsoft.com/office/drawing/2017/decorative" val="1"/>
              </a:ext>
            </a:extLst>
          </p:cNvPr>
          <p:cNvPicPr>
            <a:picLocks noChangeAspect="1"/>
          </p:cNvPicPr>
          <p:nvPr userDrawn="1"/>
        </p:nvPicPr>
        <p:blipFill rotWithShape="1">
          <a:blip r:embed="rId2"/>
          <a:srcRect/>
          <a:stretch/>
        </p:blipFill>
        <p:spPr>
          <a:xfrm>
            <a:off x="1587" y="0"/>
            <a:ext cx="24384000" cy="13716000"/>
          </a:xfrm>
          <a:prstGeom prst="rect">
            <a:avLst/>
          </a:prstGeom>
        </p:spPr>
      </p:pic>
      <p:sp>
        <p:nvSpPr>
          <p:cNvPr id="6" name="Oval 5">
            <a:extLst>
              <a:ext uri="{FF2B5EF4-FFF2-40B4-BE49-F238E27FC236}">
                <a16:creationId xmlns:a16="http://schemas.microsoft.com/office/drawing/2014/main" id="{D2A40280-B94D-8E44-B196-DE880F09FB6C}"/>
              </a:ext>
              <a:ext uri="{C183D7F6-B498-43B3-948B-1728B52AA6E4}">
                <adec:decorative xmlns:adec="http://schemas.microsoft.com/office/drawing/2017/decorative" val="1"/>
              </a:ext>
            </a:extLst>
          </p:cNvPr>
          <p:cNvSpPr/>
          <p:nvPr userDrawn="1"/>
        </p:nvSpPr>
        <p:spPr>
          <a:xfrm>
            <a:off x="-2099733" y="1761067"/>
            <a:ext cx="10193866" cy="10193866"/>
          </a:xfrm>
          <a:prstGeom prst="ellipse">
            <a:avLst/>
          </a:prstGeom>
          <a:solidFill>
            <a:srgbClr val="FDFAF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descr="Big statment text">
            <a:extLst>
              <a:ext uri="{FF2B5EF4-FFF2-40B4-BE49-F238E27FC236}">
                <a16:creationId xmlns:a16="http://schemas.microsoft.com/office/drawing/2014/main" id="{841A61B6-B9AD-A049-874B-508D4D134116}"/>
              </a:ext>
            </a:extLst>
          </p:cNvPr>
          <p:cNvSpPr>
            <a:spLocks noGrp="1"/>
          </p:cNvSpPr>
          <p:nvPr>
            <p:ph type="title" hasCustomPrompt="1"/>
          </p:nvPr>
        </p:nvSpPr>
        <p:spPr>
          <a:xfrm>
            <a:off x="2043953" y="3200400"/>
            <a:ext cx="20855735" cy="7315204"/>
          </a:xfrm>
        </p:spPr>
        <p:txBody>
          <a:bodyPr vert="horz" lIns="0" tIns="0" rIns="0" bIns="0" rtlCol="0" anchor="ctr">
            <a:noAutofit/>
          </a:bodyPr>
          <a:lstStyle>
            <a:lvl1pPr>
              <a:defRPr lang="en-US" sz="11500" dirty="0">
                <a:solidFill>
                  <a:schemeClr val="accent6">
                    <a:lumMod val="50000"/>
                  </a:schemeClr>
                </a:solidFill>
                <a:ea typeface="+mn-ea"/>
                <a:cs typeface="+mn-cs"/>
              </a:defRPr>
            </a:lvl1pPr>
          </a:lstStyle>
          <a:p>
            <a:pPr marL="0" lvl="0" indent="0">
              <a:lnSpc>
                <a:spcPct val="95000"/>
              </a:lnSpc>
              <a:spcBef>
                <a:spcPts val="1200"/>
              </a:spcBef>
              <a:spcAft>
                <a:spcPts val="1200"/>
              </a:spcAft>
              <a:buClr>
                <a:schemeClr val="bg2"/>
              </a:buClr>
              <a:buFontTx/>
              <a:tabLst/>
            </a:pPr>
            <a:r>
              <a:rPr lang="en-US"/>
              <a:t>Big statement layout</a:t>
            </a:r>
          </a:p>
        </p:txBody>
      </p:sp>
    </p:spTree>
    <p:extLst>
      <p:ext uri="{BB962C8B-B14F-4D97-AF65-F5344CB8AC3E}">
        <p14:creationId xmlns:p14="http://schemas.microsoft.com/office/powerpoint/2010/main" val="267479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or big statem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A686E5C-0D8D-F640-8A04-70D9D8A25446}"/>
              </a:ext>
              <a:ext uri="{C183D7F6-B498-43B3-948B-1728B52AA6E4}">
                <adec:decorative xmlns:adec="http://schemas.microsoft.com/office/drawing/2017/decorative" val="1"/>
              </a:ext>
            </a:extLst>
          </p:cNvPr>
          <p:cNvSpPr/>
          <p:nvPr userDrawn="1"/>
        </p:nvSpPr>
        <p:spPr>
          <a:xfrm>
            <a:off x="-1" y="0"/>
            <a:ext cx="24387175" cy="13716000"/>
          </a:xfrm>
          <a:prstGeom prst="rect">
            <a:avLst/>
          </a:prstGeom>
          <a:solidFill>
            <a:srgbClr val="E9E5D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94A5C07-3C13-B44E-9B5B-10A0BD7C9662}"/>
              </a:ext>
              <a:ext uri="{C183D7F6-B498-43B3-948B-1728B52AA6E4}">
                <adec:decorative xmlns:adec="http://schemas.microsoft.com/office/drawing/2017/decorative" val="1"/>
              </a:ext>
            </a:extLst>
          </p:cNvPr>
          <p:cNvSpPr/>
          <p:nvPr userDrawn="1"/>
        </p:nvSpPr>
        <p:spPr>
          <a:xfrm>
            <a:off x="-2097742" y="1761565"/>
            <a:ext cx="10192872" cy="101928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itle 1" descr="Big statment text">
            <a:extLst>
              <a:ext uri="{FF2B5EF4-FFF2-40B4-BE49-F238E27FC236}">
                <a16:creationId xmlns:a16="http://schemas.microsoft.com/office/drawing/2014/main" id="{636FB5B6-9576-244C-B405-AA12F67248DD}"/>
              </a:ext>
            </a:extLst>
          </p:cNvPr>
          <p:cNvSpPr>
            <a:spLocks noGrp="1"/>
          </p:cNvSpPr>
          <p:nvPr>
            <p:ph type="title" hasCustomPrompt="1"/>
          </p:nvPr>
        </p:nvSpPr>
        <p:spPr>
          <a:xfrm>
            <a:off x="2043953" y="3200400"/>
            <a:ext cx="20855735" cy="7315204"/>
          </a:xfrm>
        </p:spPr>
        <p:txBody>
          <a:bodyPr vert="horz" lIns="0" tIns="0" rIns="0" bIns="0" rtlCol="0" anchor="ctr">
            <a:noAutofit/>
          </a:bodyPr>
          <a:lstStyle>
            <a:lvl1pPr>
              <a:defRPr lang="en-US" sz="11500" dirty="0">
                <a:solidFill>
                  <a:schemeClr val="accent6">
                    <a:lumMod val="50000"/>
                  </a:schemeClr>
                </a:solidFill>
                <a:ea typeface="+mn-ea"/>
                <a:cs typeface="+mn-cs"/>
              </a:defRPr>
            </a:lvl1pPr>
          </a:lstStyle>
          <a:p>
            <a:pPr marL="0" lvl="0" indent="0">
              <a:lnSpc>
                <a:spcPct val="95000"/>
              </a:lnSpc>
              <a:spcBef>
                <a:spcPts val="1200"/>
              </a:spcBef>
              <a:spcAft>
                <a:spcPts val="1200"/>
              </a:spcAft>
              <a:buClr>
                <a:schemeClr val="bg2"/>
              </a:buClr>
              <a:buFontTx/>
              <a:tabLst/>
            </a:pPr>
            <a:r>
              <a:rPr lang="en-US"/>
              <a:t>Big statement layout</a:t>
            </a:r>
          </a:p>
        </p:txBody>
      </p:sp>
    </p:spTree>
    <p:extLst>
      <p:ext uri="{BB962C8B-B14F-4D97-AF65-F5344CB8AC3E}">
        <p14:creationId xmlns:p14="http://schemas.microsoft.com/office/powerpoint/2010/main" val="55450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yellow with image">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45CC1F11-9ED9-4241-9BEF-B3F80B8111B9}"/>
              </a:ext>
              <a:ext uri="{C183D7F6-B498-43B3-948B-1728B52AA6E4}">
                <adec:decorative xmlns:adec="http://schemas.microsoft.com/office/drawing/2017/decorative" val="1"/>
              </a:ext>
            </a:extLst>
          </p:cNvPr>
          <p:cNvSpPr/>
          <p:nvPr userDrawn="1"/>
        </p:nvSpPr>
        <p:spPr>
          <a:xfrm>
            <a:off x="-2097742" y="1761565"/>
            <a:ext cx="10192872" cy="1019287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Picture Placeholder 16" descr="Photo placeholder">
            <a:extLst>
              <a:ext uri="{FF2B5EF4-FFF2-40B4-BE49-F238E27FC236}">
                <a16:creationId xmlns:a16="http://schemas.microsoft.com/office/drawing/2014/main" id="{3659ED8E-D17A-4841-8CEC-8E1436ED2916}"/>
              </a:ext>
            </a:extLst>
          </p:cNvPr>
          <p:cNvSpPr>
            <a:spLocks noGrp="1"/>
          </p:cNvSpPr>
          <p:nvPr>
            <p:ph type="pic" sz="quarter" idx="18" hasCustomPrompt="1"/>
          </p:nvPr>
        </p:nvSpPr>
        <p:spPr>
          <a:xfrm>
            <a:off x="-1" y="0"/>
            <a:ext cx="24387176" cy="13716000"/>
          </a:xfrm>
          <a:custGeom>
            <a:avLst/>
            <a:gdLst>
              <a:gd name="connsiteX0" fmla="*/ 0 w 24387176"/>
              <a:gd name="connsiteY0" fmla="*/ 0 h 13716000"/>
              <a:gd name="connsiteX1" fmla="*/ 24387176 w 24387176"/>
              <a:gd name="connsiteY1" fmla="*/ 0 h 13716000"/>
              <a:gd name="connsiteX2" fmla="*/ 24387176 w 24387176"/>
              <a:gd name="connsiteY2" fmla="*/ 13716000 h 13716000"/>
              <a:gd name="connsiteX3" fmla="*/ 0 w 24387176"/>
              <a:gd name="connsiteY3" fmla="*/ 13716000 h 13716000"/>
              <a:gd name="connsiteX4" fmla="*/ 0 w 24387176"/>
              <a:gd name="connsiteY4" fmla="*/ 10977926 h 13716000"/>
              <a:gd name="connsiteX5" fmla="*/ 149229 w 24387176"/>
              <a:gd name="connsiteY5" fmla="*/ 11084044 h 13716000"/>
              <a:gd name="connsiteX6" fmla="*/ 2998695 w 24387176"/>
              <a:gd name="connsiteY6" fmla="*/ 11954435 h 13716000"/>
              <a:gd name="connsiteX7" fmla="*/ 8095131 w 24387176"/>
              <a:gd name="connsiteY7" fmla="*/ 6858000 h 13716000"/>
              <a:gd name="connsiteX8" fmla="*/ 2998695 w 24387176"/>
              <a:gd name="connsiteY8" fmla="*/ 1761565 h 13716000"/>
              <a:gd name="connsiteX9" fmla="*/ 149229 w 24387176"/>
              <a:gd name="connsiteY9" fmla="*/ 2631956 h 13716000"/>
              <a:gd name="connsiteX10" fmla="*/ 0 w 24387176"/>
              <a:gd name="connsiteY10" fmla="*/ 2738075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87176" h="13716000">
                <a:moveTo>
                  <a:pt x="0" y="0"/>
                </a:moveTo>
                <a:lnTo>
                  <a:pt x="24387176" y="0"/>
                </a:lnTo>
                <a:lnTo>
                  <a:pt x="24387176" y="13716000"/>
                </a:lnTo>
                <a:lnTo>
                  <a:pt x="0" y="13716000"/>
                </a:lnTo>
                <a:lnTo>
                  <a:pt x="0" y="10977926"/>
                </a:lnTo>
                <a:lnTo>
                  <a:pt x="149229" y="11084044"/>
                </a:lnTo>
                <a:cubicBezTo>
                  <a:pt x="962625" y="11633564"/>
                  <a:pt x="1943188" y="11954435"/>
                  <a:pt x="2998695" y="11954435"/>
                </a:cubicBezTo>
                <a:cubicBezTo>
                  <a:pt x="5813379" y="11954435"/>
                  <a:pt x="8095131" y="9672683"/>
                  <a:pt x="8095131" y="6858000"/>
                </a:cubicBezTo>
                <a:cubicBezTo>
                  <a:pt x="8095131" y="4043317"/>
                  <a:pt x="5813379" y="1761565"/>
                  <a:pt x="2998695" y="1761565"/>
                </a:cubicBezTo>
                <a:cubicBezTo>
                  <a:pt x="1943188" y="1761565"/>
                  <a:pt x="962625" y="2082437"/>
                  <a:pt x="149229" y="2631956"/>
                </a:cubicBezTo>
                <a:lnTo>
                  <a:pt x="0" y="2738075"/>
                </a:lnTo>
                <a:close/>
              </a:path>
            </a:pathLst>
          </a:custGeom>
          <a:solidFill>
            <a:srgbClr val="ACBECB"/>
          </a:solidFill>
        </p:spPr>
        <p:txBody>
          <a:bodyPr vert="horz" wrap="square" lIns="914400" tIns="1828800" rIns="914400" bIns="0" rtlCol="0">
            <a:noAutofit/>
          </a:bodyPr>
          <a:lstStyle>
            <a:lvl1pPr>
              <a:defRPr lang="en-US" sz="4800">
                <a:solidFill>
                  <a:schemeClr val="accent6">
                    <a:lumMod val="75000"/>
                  </a:schemeClr>
                </a:solidFill>
              </a:defRPr>
            </a:lvl1pPr>
          </a:lstStyle>
          <a:p>
            <a:pPr marL="26987" lvl="0" indent="0" algn="ctr">
              <a:buNone/>
            </a:pPr>
            <a:r>
              <a:rPr lang="en-US"/>
              <a:t>Click to add picture</a:t>
            </a:r>
          </a:p>
        </p:txBody>
      </p:sp>
      <p:sp>
        <p:nvSpPr>
          <p:cNvPr id="5" name="Title 1" descr="Big statment text">
            <a:extLst>
              <a:ext uri="{FF2B5EF4-FFF2-40B4-BE49-F238E27FC236}">
                <a16:creationId xmlns:a16="http://schemas.microsoft.com/office/drawing/2014/main" id="{A9422BE3-7DA5-6B4A-95E2-D98121C7C773}"/>
              </a:ext>
            </a:extLst>
          </p:cNvPr>
          <p:cNvSpPr>
            <a:spLocks noGrp="1"/>
          </p:cNvSpPr>
          <p:nvPr>
            <p:ph type="title" hasCustomPrompt="1"/>
          </p:nvPr>
        </p:nvSpPr>
        <p:spPr>
          <a:xfrm>
            <a:off x="2043953" y="3200400"/>
            <a:ext cx="20855735" cy="7315204"/>
          </a:xfrm>
        </p:spPr>
        <p:txBody>
          <a:bodyPr vert="horz" lIns="0" tIns="0" rIns="0" bIns="0" rtlCol="0" anchor="ctr">
            <a:noAutofit/>
          </a:bodyPr>
          <a:lstStyle>
            <a:lvl1pPr>
              <a:defRPr lang="en-US" sz="11500" dirty="0">
                <a:solidFill>
                  <a:schemeClr val="bg1"/>
                </a:solidFill>
                <a:ea typeface="+mn-ea"/>
                <a:cs typeface="+mn-cs"/>
              </a:defRPr>
            </a:lvl1pPr>
          </a:lstStyle>
          <a:p>
            <a:pPr marL="0" lvl="0" indent="0">
              <a:lnSpc>
                <a:spcPct val="95000"/>
              </a:lnSpc>
              <a:spcBef>
                <a:spcPts val="1200"/>
              </a:spcBef>
              <a:spcAft>
                <a:spcPts val="1200"/>
              </a:spcAft>
              <a:buClr>
                <a:schemeClr val="bg2"/>
              </a:buClr>
              <a:buFontTx/>
              <a:tabLst/>
            </a:pPr>
            <a:r>
              <a:rPr lang="en-US"/>
              <a:t>Big statement layout</a:t>
            </a:r>
          </a:p>
        </p:txBody>
      </p:sp>
    </p:spTree>
    <p:extLst>
      <p:ext uri="{BB962C8B-B14F-4D97-AF65-F5344CB8AC3E}">
        <p14:creationId xmlns:p14="http://schemas.microsoft.com/office/powerpoint/2010/main" val="1166376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Page Option 4">
    <p:bg>
      <p:bgPr>
        <a:solidFill>
          <a:srgbClr val="FDFAF5"/>
        </a:solidFill>
        <a:effectLst/>
      </p:bgPr>
    </p:bg>
    <p:spTree>
      <p:nvGrpSpPr>
        <p:cNvPr id="1" name=""/>
        <p:cNvGrpSpPr/>
        <p:nvPr/>
      </p:nvGrpSpPr>
      <p:grpSpPr>
        <a:xfrm>
          <a:off x="0" y="0"/>
          <a:ext cx="0" cy="0"/>
          <a:chOff x="0" y="0"/>
          <a:chExt cx="0" cy="0"/>
        </a:xfrm>
      </p:grpSpPr>
      <p:pic>
        <p:nvPicPr>
          <p:cNvPr id="16" name="Background">
            <a:extLst>
              <a:ext uri="{FF2B5EF4-FFF2-40B4-BE49-F238E27FC236}">
                <a16:creationId xmlns:a16="http://schemas.microsoft.com/office/drawing/2014/main" id="{DB9C4536-423A-3040-B9EA-2373FD450AD7}"/>
              </a:ext>
              <a:ext uri="{C183D7F6-B498-43B3-948B-1728B52AA6E4}">
                <adec:decorative xmlns:adec="http://schemas.microsoft.com/office/drawing/2017/decorative" val="1"/>
              </a:ext>
            </a:extLst>
          </p:cNvPr>
          <p:cNvPicPr>
            <a:picLocks noChangeAspect="1"/>
          </p:cNvPicPr>
          <p:nvPr userDrawn="1"/>
        </p:nvPicPr>
        <p:blipFill rotWithShape="1">
          <a:blip r:embed="rId2"/>
          <a:srcRect l="41" r="40111"/>
          <a:stretch/>
        </p:blipFill>
        <p:spPr>
          <a:xfrm>
            <a:off x="12866" y="0"/>
            <a:ext cx="14593472" cy="13716000"/>
          </a:xfrm>
          <a:prstGeom prst="rect">
            <a:avLst/>
          </a:prstGeom>
        </p:spPr>
      </p:pic>
      <p:sp>
        <p:nvSpPr>
          <p:cNvPr id="2" name="Title 1" descr="Title">
            <a:extLst>
              <a:ext uri="{FF2B5EF4-FFF2-40B4-BE49-F238E27FC236}">
                <a16:creationId xmlns:a16="http://schemas.microsoft.com/office/drawing/2014/main" id="{E7069CC4-F4B2-4641-8B2E-C39332830830}"/>
              </a:ext>
            </a:extLst>
          </p:cNvPr>
          <p:cNvSpPr>
            <a:spLocks noGrp="1"/>
          </p:cNvSpPr>
          <p:nvPr>
            <p:ph type="title" hasCustomPrompt="1"/>
          </p:nvPr>
        </p:nvSpPr>
        <p:spPr>
          <a:xfrm>
            <a:off x="15778803" y="6324600"/>
            <a:ext cx="7197725" cy="6380778"/>
          </a:xfrm>
        </p:spPr>
        <p:txBody>
          <a:bodyPr vert="horz" lIns="0" tIns="0" rIns="0" bIns="0" rtlCol="0" anchor="b">
            <a:normAutofit/>
          </a:bodyPr>
          <a:lstStyle>
            <a:lvl1pPr>
              <a:defRPr lang="en-US" sz="13800" dirty="0">
                <a:solidFill>
                  <a:schemeClr val="accent3"/>
                </a:solidFill>
                <a:ea typeface="+mn-ea"/>
                <a:cs typeface="+mn-cs"/>
              </a:defRPr>
            </a:lvl1pPr>
          </a:lstStyle>
          <a:p>
            <a:pPr marL="0" lvl="0" indent="0">
              <a:lnSpc>
                <a:spcPct val="100000"/>
              </a:lnSpc>
              <a:spcBef>
                <a:spcPts val="0"/>
              </a:spcBef>
              <a:spcAft>
                <a:spcPts val="0"/>
              </a:spcAft>
              <a:buClr>
                <a:schemeClr val="bg2"/>
              </a:buClr>
              <a:buFont typeface="Arial" panose="020B0604020202020204" pitchFamily="34" charset="0"/>
              <a:tabLst/>
            </a:pPr>
            <a:r>
              <a:rPr lang="en-US"/>
              <a:t>Title</a:t>
            </a:r>
          </a:p>
        </p:txBody>
      </p:sp>
      <p:pic>
        <p:nvPicPr>
          <p:cNvPr id="17" name="LinkedIn Logo" descr="LinkedIn Logo">
            <a:extLst>
              <a:ext uri="{FF2B5EF4-FFF2-40B4-BE49-F238E27FC236}">
                <a16:creationId xmlns:a16="http://schemas.microsoft.com/office/drawing/2014/main" id="{67F2C2D7-ED13-EA40-B5FF-85EF69D3342A}"/>
              </a:ext>
            </a:extLst>
          </p:cNvPr>
          <p:cNvPicPr>
            <a:picLocks noChangeAspect="1"/>
          </p:cNvPicPr>
          <p:nvPr userDrawn="1"/>
        </p:nvPicPr>
        <p:blipFill>
          <a:blip r:embed="rId3"/>
          <a:stretch>
            <a:fillRect/>
          </a:stretch>
        </p:blipFill>
        <p:spPr>
          <a:xfrm>
            <a:off x="15931315" y="1071571"/>
            <a:ext cx="3054517" cy="773477"/>
          </a:xfrm>
          <a:prstGeom prst="rect">
            <a:avLst/>
          </a:prstGeom>
        </p:spPr>
      </p:pic>
    </p:spTree>
    <p:extLst>
      <p:ext uri="{BB962C8B-B14F-4D97-AF65-F5344CB8AC3E}">
        <p14:creationId xmlns:p14="http://schemas.microsoft.com/office/powerpoint/2010/main" val="161176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green with image">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45CC1F11-9ED9-4241-9BEF-B3F80B8111B9}"/>
              </a:ext>
              <a:ext uri="{C183D7F6-B498-43B3-948B-1728B52AA6E4}">
                <adec:decorative xmlns:adec="http://schemas.microsoft.com/office/drawing/2017/decorative" val="1"/>
              </a:ext>
            </a:extLst>
          </p:cNvPr>
          <p:cNvSpPr/>
          <p:nvPr userDrawn="1"/>
        </p:nvSpPr>
        <p:spPr>
          <a:xfrm>
            <a:off x="-2097742" y="1761565"/>
            <a:ext cx="10192872" cy="101928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Picture Placeholder 16" descr="Photo placeholder">
            <a:extLst>
              <a:ext uri="{FF2B5EF4-FFF2-40B4-BE49-F238E27FC236}">
                <a16:creationId xmlns:a16="http://schemas.microsoft.com/office/drawing/2014/main" id="{3659ED8E-D17A-4841-8CEC-8E1436ED2916}"/>
              </a:ext>
            </a:extLst>
          </p:cNvPr>
          <p:cNvSpPr>
            <a:spLocks noGrp="1"/>
          </p:cNvSpPr>
          <p:nvPr>
            <p:ph type="pic" sz="quarter" idx="18"/>
          </p:nvPr>
        </p:nvSpPr>
        <p:spPr>
          <a:xfrm>
            <a:off x="-1" y="0"/>
            <a:ext cx="24387176" cy="13716000"/>
          </a:xfrm>
          <a:custGeom>
            <a:avLst/>
            <a:gdLst>
              <a:gd name="connsiteX0" fmla="*/ 0 w 24387176"/>
              <a:gd name="connsiteY0" fmla="*/ 0 h 13716000"/>
              <a:gd name="connsiteX1" fmla="*/ 24387176 w 24387176"/>
              <a:gd name="connsiteY1" fmla="*/ 0 h 13716000"/>
              <a:gd name="connsiteX2" fmla="*/ 24387176 w 24387176"/>
              <a:gd name="connsiteY2" fmla="*/ 13716000 h 13716000"/>
              <a:gd name="connsiteX3" fmla="*/ 0 w 24387176"/>
              <a:gd name="connsiteY3" fmla="*/ 13716000 h 13716000"/>
              <a:gd name="connsiteX4" fmla="*/ 0 w 24387176"/>
              <a:gd name="connsiteY4" fmla="*/ 10977926 h 13716000"/>
              <a:gd name="connsiteX5" fmla="*/ 149229 w 24387176"/>
              <a:gd name="connsiteY5" fmla="*/ 11084044 h 13716000"/>
              <a:gd name="connsiteX6" fmla="*/ 2998695 w 24387176"/>
              <a:gd name="connsiteY6" fmla="*/ 11954435 h 13716000"/>
              <a:gd name="connsiteX7" fmla="*/ 8095131 w 24387176"/>
              <a:gd name="connsiteY7" fmla="*/ 6858000 h 13716000"/>
              <a:gd name="connsiteX8" fmla="*/ 2998695 w 24387176"/>
              <a:gd name="connsiteY8" fmla="*/ 1761565 h 13716000"/>
              <a:gd name="connsiteX9" fmla="*/ 149229 w 24387176"/>
              <a:gd name="connsiteY9" fmla="*/ 2631956 h 13716000"/>
              <a:gd name="connsiteX10" fmla="*/ 0 w 24387176"/>
              <a:gd name="connsiteY10" fmla="*/ 2738075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87176" h="13716000">
                <a:moveTo>
                  <a:pt x="0" y="0"/>
                </a:moveTo>
                <a:lnTo>
                  <a:pt x="24387176" y="0"/>
                </a:lnTo>
                <a:lnTo>
                  <a:pt x="24387176" y="13716000"/>
                </a:lnTo>
                <a:lnTo>
                  <a:pt x="0" y="13716000"/>
                </a:lnTo>
                <a:lnTo>
                  <a:pt x="0" y="10977926"/>
                </a:lnTo>
                <a:lnTo>
                  <a:pt x="149229" y="11084044"/>
                </a:lnTo>
                <a:cubicBezTo>
                  <a:pt x="962625" y="11633564"/>
                  <a:pt x="1943188" y="11954435"/>
                  <a:pt x="2998695" y="11954435"/>
                </a:cubicBezTo>
                <a:cubicBezTo>
                  <a:pt x="5813379" y="11954435"/>
                  <a:pt x="8095131" y="9672683"/>
                  <a:pt x="8095131" y="6858000"/>
                </a:cubicBezTo>
                <a:cubicBezTo>
                  <a:pt x="8095131" y="4043317"/>
                  <a:pt x="5813379" y="1761565"/>
                  <a:pt x="2998695" y="1761565"/>
                </a:cubicBezTo>
                <a:cubicBezTo>
                  <a:pt x="1943188" y="1761565"/>
                  <a:pt x="962625" y="2082437"/>
                  <a:pt x="149229" y="2631956"/>
                </a:cubicBezTo>
                <a:lnTo>
                  <a:pt x="0" y="2738075"/>
                </a:lnTo>
                <a:close/>
              </a:path>
            </a:pathLst>
          </a:custGeom>
          <a:solidFill>
            <a:srgbClr val="ACBECB"/>
          </a:solidFill>
        </p:spPr>
        <p:txBody>
          <a:bodyPr vert="horz" wrap="square" lIns="914400" tIns="1828800" rIns="914400" bIns="0" rtlCol="0">
            <a:noAutofit/>
          </a:bodyPr>
          <a:lstStyle>
            <a:lvl1pPr>
              <a:defRPr lang="en-US" sz="4800">
                <a:solidFill>
                  <a:schemeClr val="accent6">
                    <a:lumMod val="75000"/>
                  </a:schemeClr>
                </a:solidFill>
              </a:defRPr>
            </a:lvl1pPr>
          </a:lstStyle>
          <a:p>
            <a:pPr marL="26987" lvl="0" indent="0" algn="ctr">
              <a:buNone/>
            </a:pPr>
            <a:r>
              <a:rPr lang="en-US"/>
              <a:t>Click icon to add picture</a:t>
            </a:r>
          </a:p>
        </p:txBody>
      </p:sp>
      <p:sp>
        <p:nvSpPr>
          <p:cNvPr id="5" name="Title 1" descr="Big statment text">
            <a:extLst>
              <a:ext uri="{FF2B5EF4-FFF2-40B4-BE49-F238E27FC236}">
                <a16:creationId xmlns:a16="http://schemas.microsoft.com/office/drawing/2014/main" id="{D709D956-8CE8-0544-8FCC-812D0C854EE5}"/>
              </a:ext>
            </a:extLst>
          </p:cNvPr>
          <p:cNvSpPr>
            <a:spLocks noGrp="1"/>
          </p:cNvSpPr>
          <p:nvPr>
            <p:ph type="title" hasCustomPrompt="1"/>
          </p:nvPr>
        </p:nvSpPr>
        <p:spPr>
          <a:xfrm>
            <a:off x="2043953" y="3200400"/>
            <a:ext cx="20855735" cy="7315204"/>
          </a:xfrm>
        </p:spPr>
        <p:txBody>
          <a:bodyPr vert="horz" lIns="0" tIns="0" rIns="0" bIns="0" rtlCol="0" anchor="ctr">
            <a:noAutofit/>
          </a:bodyPr>
          <a:lstStyle>
            <a:lvl1pPr>
              <a:defRPr lang="en-US" sz="11500" dirty="0">
                <a:solidFill>
                  <a:schemeClr val="bg1"/>
                </a:solidFill>
                <a:ea typeface="+mn-ea"/>
                <a:cs typeface="+mn-cs"/>
              </a:defRPr>
            </a:lvl1pPr>
          </a:lstStyle>
          <a:p>
            <a:pPr marL="0" lvl="0" indent="0">
              <a:lnSpc>
                <a:spcPct val="95000"/>
              </a:lnSpc>
              <a:spcBef>
                <a:spcPts val="1200"/>
              </a:spcBef>
              <a:spcAft>
                <a:spcPts val="1200"/>
              </a:spcAft>
              <a:buClr>
                <a:schemeClr val="bg2"/>
              </a:buClr>
              <a:buFontTx/>
              <a:tabLst/>
            </a:pPr>
            <a:r>
              <a:rPr lang="en-US"/>
              <a:t>Big statement layout</a:t>
            </a:r>
          </a:p>
        </p:txBody>
      </p:sp>
    </p:spTree>
    <p:extLst>
      <p:ext uri="{BB962C8B-B14F-4D97-AF65-F5344CB8AC3E}">
        <p14:creationId xmlns:p14="http://schemas.microsoft.com/office/powerpoint/2010/main" val="8691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blue with image">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45CC1F11-9ED9-4241-9BEF-B3F80B8111B9}"/>
              </a:ext>
              <a:ext uri="{C183D7F6-B498-43B3-948B-1728B52AA6E4}">
                <adec:decorative xmlns:adec="http://schemas.microsoft.com/office/drawing/2017/decorative" val="1"/>
              </a:ext>
            </a:extLst>
          </p:cNvPr>
          <p:cNvSpPr/>
          <p:nvPr userDrawn="1"/>
        </p:nvSpPr>
        <p:spPr>
          <a:xfrm>
            <a:off x="-2097742" y="1761565"/>
            <a:ext cx="10192872" cy="101928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Picture Placeholder 16" descr="Photo placeholder">
            <a:extLst>
              <a:ext uri="{FF2B5EF4-FFF2-40B4-BE49-F238E27FC236}">
                <a16:creationId xmlns:a16="http://schemas.microsoft.com/office/drawing/2014/main" id="{3659ED8E-D17A-4841-8CEC-8E1436ED2916}"/>
              </a:ext>
            </a:extLst>
          </p:cNvPr>
          <p:cNvSpPr>
            <a:spLocks noGrp="1"/>
          </p:cNvSpPr>
          <p:nvPr>
            <p:ph type="pic" sz="quarter" idx="18"/>
          </p:nvPr>
        </p:nvSpPr>
        <p:spPr>
          <a:xfrm>
            <a:off x="-1" y="0"/>
            <a:ext cx="24387176" cy="13716000"/>
          </a:xfrm>
          <a:custGeom>
            <a:avLst/>
            <a:gdLst>
              <a:gd name="connsiteX0" fmla="*/ 0 w 24387176"/>
              <a:gd name="connsiteY0" fmla="*/ 0 h 13716000"/>
              <a:gd name="connsiteX1" fmla="*/ 24387176 w 24387176"/>
              <a:gd name="connsiteY1" fmla="*/ 0 h 13716000"/>
              <a:gd name="connsiteX2" fmla="*/ 24387176 w 24387176"/>
              <a:gd name="connsiteY2" fmla="*/ 13716000 h 13716000"/>
              <a:gd name="connsiteX3" fmla="*/ 0 w 24387176"/>
              <a:gd name="connsiteY3" fmla="*/ 13716000 h 13716000"/>
              <a:gd name="connsiteX4" fmla="*/ 0 w 24387176"/>
              <a:gd name="connsiteY4" fmla="*/ 10977926 h 13716000"/>
              <a:gd name="connsiteX5" fmla="*/ 149229 w 24387176"/>
              <a:gd name="connsiteY5" fmla="*/ 11084044 h 13716000"/>
              <a:gd name="connsiteX6" fmla="*/ 2998695 w 24387176"/>
              <a:gd name="connsiteY6" fmla="*/ 11954435 h 13716000"/>
              <a:gd name="connsiteX7" fmla="*/ 8095131 w 24387176"/>
              <a:gd name="connsiteY7" fmla="*/ 6858000 h 13716000"/>
              <a:gd name="connsiteX8" fmla="*/ 2998695 w 24387176"/>
              <a:gd name="connsiteY8" fmla="*/ 1761565 h 13716000"/>
              <a:gd name="connsiteX9" fmla="*/ 149229 w 24387176"/>
              <a:gd name="connsiteY9" fmla="*/ 2631956 h 13716000"/>
              <a:gd name="connsiteX10" fmla="*/ 0 w 24387176"/>
              <a:gd name="connsiteY10" fmla="*/ 2738075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87176" h="13716000">
                <a:moveTo>
                  <a:pt x="0" y="0"/>
                </a:moveTo>
                <a:lnTo>
                  <a:pt x="24387176" y="0"/>
                </a:lnTo>
                <a:lnTo>
                  <a:pt x="24387176" y="13716000"/>
                </a:lnTo>
                <a:lnTo>
                  <a:pt x="0" y="13716000"/>
                </a:lnTo>
                <a:lnTo>
                  <a:pt x="0" y="10977926"/>
                </a:lnTo>
                <a:lnTo>
                  <a:pt x="149229" y="11084044"/>
                </a:lnTo>
                <a:cubicBezTo>
                  <a:pt x="962625" y="11633564"/>
                  <a:pt x="1943188" y="11954435"/>
                  <a:pt x="2998695" y="11954435"/>
                </a:cubicBezTo>
                <a:cubicBezTo>
                  <a:pt x="5813379" y="11954435"/>
                  <a:pt x="8095131" y="9672683"/>
                  <a:pt x="8095131" y="6858000"/>
                </a:cubicBezTo>
                <a:cubicBezTo>
                  <a:pt x="8095131" y="4043317"/>
                  <a:pt x="5813379" y="1761565"/>
                  <a:pt x="2998695" y="1761565"/>
                </a:cubicBezTo>
                <a:cubicBezTo>
                  <a:pt x="1943188" y="1761565"/>
                  <a:pt x="962625" y="2082437"/>
                  <a:pt x="149229" y="2631956"/>
                </a:cubicBezTo>
                <a:lnTo>
                  <a:pt x="0" y="2738075"/>
                </a:lnTo>
                <a:close/>
              </a:path>
            </a:pathLst>
          </a:custGeom>
          <a:solidFill>
            <a:srgbClr val="ACBECB"/>
          </a:solidFill>
        </p:spPr>
        <p:txBody>
          <a:bodyPr vert="horz" wrap="square" lIns="914400" tIns="1828800" rIns="914400" bIns="0" rtlCol="0">
            <a:noAutofit/>
          </a:bodyPr>
          <a:lstStyle>
            <a:lvl1pPr>
              <a:defRPr lang="en-US" sz="4800">
                <a:solidFill>
                  <a:schemeClr val="accent6">
                    <a:lumMod val="75000"/>
                  </a:schemeClr>
                </a:solidFill>
              </a:defRPr>
            </a:lvl1pPr>
          </a:lstStyle>
          <a:p>
            <a:pPr marL="26987" lvl="0" indent="0" algn="ctr">
              <a:buNone/>
            </a:pPr>
            <a:r>
              <a:rPr lang="en-US"/>
              <a:t>Click icon to add picture</a:t>
            </a:r>
          </a:p>
        </p:txBody>
      </p:sp>
      <p:sp>
        <p:nvSpPr>
          <p:cNvPr id="5" name="Title 1" descr="Big statment text">
            <a:extLst>
              <a:ext uri="{FF2B5EF4-FFF2-40B4-BE49-F238E27FC236}">
                <a16:creationId xmlns:a16="http://schemas.microsoft.com/office/drawing/2014/main" id="{1F51F3DD-49D2-964B-BCBA-3BEDF5B37A0E}"/>
              </a:ext>
            </a:extLst>
          </p:cNvPr>
          <p:cNvSpPr>
            <a:spLocks noGrp="1"/>
          </p:cNvSpPr>
          <p:nvPr>
            <p:ph type="title" hasCustomPrompt="1"/>
          </p:nvPr>
        </p:nvSpPr>
        <p:spPr>
          <a:xfrm>
            <a:off x="2043953" y="3200400"/>
            <a:ext cx="20855735" cy="7315204"/>
          </a:xfrm>
        </p:spPr>
        <p:txBody>
          <a:bodyPr vert="horz" lIns="0" tIns="0" rIns="0" bIns="0" rtlCol="0" anchor="ctr">
            <a:noAutofit/>
          </a:bodyPr>
          <a:lstStyle>
            <a:lvl1pPr>
              <a:defRPr lang="en-US" sz="11500" dirty="0">
                <a:solidFill>
                  <a:schemeClr val="bg1"/>
                </a:solidFill>
                <a:ea typeface="+mn-ea"/>
                <a:cs typeface="+mn-cs"/>
              </a:defRPr>
            </a:lvl1pPr>
          </a:lstStyle>
          <a:p>
            <a:pPr marL="0" lvl="0" indent="0">
              <a:lnSpc>
                <a:spcPct val="95000"/>
              </a:lnSpc>
              <a:spcBef>
                <a:spcPts val="1200"/>
              </a:spcBef>
              <a:spcAft>
                <a:spcPts val="1200"/>
              </a:spcAft>
              <a:buClr>
                <a:schemeClr val="bg2"/>
              </a:buClr>
              <a:buFontTx/>
              <a:tabLst/>
            </a:pPr>
            <a:r>
              <a:rPr lang="en-US"/>
              <a:t>Big statement layout</a:t>
            </a:r>
          </a:p>
        </p:txBody>
      </p:sp>
    </p:spTree>
    <p:extLst>
      <p:ext uri="{BB962C8B-B14F-4D97-AF65-F5344CB8AC3E}">
        <p14:creationId xmlns:p14="http://schemas.microsoft.com/office/powerpoint/2010/main" val="342563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adline with supporting text option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1EF40A-3541-294C-A901-4F1595FB8385}"/>
              </a:ext>
              <a:ext uri="{C183D7F6-B498-43B3-948B-1728B52AA6E4}">
                <adec:decorative xmlns:adec="http://schemas.microsoft.com/office/drawing/2017/decorative" val="1"/>
              </a:ext>
            </a:extLst>
          </p:cNvPr>
          <p:cNvPicPr>
            <a:picLocks noChangeAspect="1"/>
          </p:cNvPicPr>
          <p:nvPr userDrawn="1"/>
        </p:nvPicPr>
        <p:blipFill rotWithShape="1">
          <a:blip r:embed="rId2">
            <a:alphaModFix amt="75000"/>
          </a:blip>
          <a:srcRect l="37305" t="236" r="26566"/>
          <a:stretch/>
        </p:blipFill>
        <p:spPr>
          <a:xfrm>
            <a:off x="26582" y="0"/>
            <a:ext cx="8830717" cy="13716000"/>
          </a:xfrm>
          <a:prstGeom prst="rect">
            <a:avLst/>
          </a:prstGeom>
        </p:spPr>
      </p:pic>
      <p:sp>
        <p:nvSpPr>
          <p:cNvPr id="10" name="Freeform 9">
            <a:extLst>
              <a:ext uri="{FF2B5EF4-FFF2-40B4-BE49-F238E27FC236}">
                <a16:creationId xmlns:a16="http://schemas.microsoft.com/office/drawing/2014/main" id="{AE27755D-E6B8-814A-A1D4-D0164FF5AA42}"/>
              </a:ext>
              <a:ext uri="{C183D7F6-B498-43B3-948B-1728B52AA6E4}">
                <adec:decorative xmlns:adec="http://schemas.microsoft.com/office/drawing/2017/decorative" val="1"/>
              </a:ext>
            </a:extLst>
          </p:cNvPr>
          <p:cNvSpPr/>
          <p:nvPr userDrawn="1"/>
        </p:nvSpPr>
        <p:spPr>
          <a:xfrm rot="10800000">
            <a:off x="14690643" y="4019467"/>
            <a:ext cx="9696532" cy="9696532"/>
          </a:xfrm>
          <a:custGeom>
            <a:avLst/>
            <a:gdLst>
              <a:gd name="connsiteX0" fmla="*/ 1098550 w 1098550"/>
              <a:gd name="connsiteY0" fmla="*/ 0 h 1098550"/>
              <a:gd name="connsiteX1" fmla="*/ 0 w 1098550"/>
              <a:gd name="connsiteY1" fmla="*/ 0 h 1098550"/>
              <a:gd name="connsiteX2" fmla="*/ 0 w 1098550"/>
              <a:gd name="connsiteY2" fmla="*/ 1098550 h 1098550"/>
              <a:gd name="connsiteX3" fmla="*/ 1098550 w 1098550"/>
              <a:gd name="connsiteY3" fmla="*/ 0 h 1098550"/>
            </a:gdLst>
            <a:ahLst/>
            <a:cxnLst>
              <a:cxn ang="0">
                <a:pos x="connsiteX0" y="connsiteY0"/>
              </a:cxn>
              <a:cxn ang="0">
                <a:pos x="connsiteX1" y="connsiteY1"/>
              </a:cxn>
              <a:cxn ang="0">
                <a:pos x="connsiteX2" y="connsiteY2"/>
              </a:cxn>
              <a:cxn ang="0">
                <a:pos x="connsiteX3" y="connsiteY3"/>
              </a:cxn>
            </a:cxnLst>
            <a:rect l="l" t="t" r="r" b="b"/>
            <a:pathLst>
              <a:path w="1098550" h="1098550">
                <a:moveTo>
                  <a:pt x="1098550" y="0"/>
                </a:moveTo>
                <a:lnTo>
                  <a:pt x="0" y="0"/>
                </a:lnTo>
                <a:lnTo>
                  <a:pt x="0" y="1098550"/>
                </a:lnTo>
                <a:cubicBezTo>
                  <a:pt x="607061" y="1098550"/>
                  <a:pt x="1098550" y="607061"/>
                  <a:pt x="1098550" y="0"/>
                </a:cubicBezTo>
                <a:close/>
              </a:path>
            </a:pathLst>
          </a:custGeom>
          <a:solidFill>
            <a:schemeClr val="bg2">
              <a:lumMod val="20000"/>
              <a:lumOff val="80000"/>
              <a:alpha val="30000"/>
            </a:schemeClr>
          </a:solidFill>
          <a:ln w="6350" cap="flat">
            <a:noFill/>
            <a:prstDash val="solid"/>
            <a:miter/>
          </a:ln>
        </p:spPr>
        <p:txBody>
          <a:bodyPr rtlCol="0" anchor="ctr"/>
          <a:lstStyle/>
          <a:p>
            <a:endParaRPr lang="en-US"/>
          </a:p>
        </p:txBody>
      </p:sp>
      <p:sp>
        <p:nvSpPr>
          <p:cNvPr id="2" name="Title 1" descr="Slide title">
            <a:extLst>
              <a:ext uri="{FF2B5EF4-FFF2-40B4-BE49-F238E27FC236}">
                <a16:creationId xmlns:a16="http://schemas.microsoft.com/office/drawing/2014/main" id="{693C3590-6F18-B04D-B9D4-DFFB42F5D17D}"/>
              </a:ext>
            </a:extLst>
          </p:cNvPr>
          <p:cNvSpPr>
            <a:spLocks noGrp="1"/>
          </p:cNvSpPr>
          <p:nvPr>
            <p:ph type="title" hasCustomPrompt="1"/>
          </p:nvPr>
        </p:nvSpPr>
        <p:spPr>
          <a:xfrm>
            <a:off x="1055235" y="4180125"/>
            <a:ext cx="6696826" cy="3268890"/>
          </a:xfrm>
        </p:spPr>
        <p:txBody>
          <a:bodyPr vert="horz" lIns="0" tIns="0" rIns="0" bIns="0" rtlCol="0" anchor="b">
            <a:noAutofit/>
          </a:bodyPr>
          <a:lstStyle>
            <a:lvl1pPr>
              <a:defRPr lang="en-US" sz="9600">
                <a:ea typeface="+mn-ea"/>
                <a:cs typeface="+mn-cs"/>
              </a:defRPr>
            </a:lvl1pPr>
          </a:lstStyle>
          <a:p>
            <a:pPr marL="25400" lvl="0" indent="1588">
              <a:lnSpc>
                <a:spcPct val="100000"/>
              </a:lnSpc>
              <a:spcBef>
                <a:spcPts val="1200"/>
              </a:spcBef>
              <a:spcAft>
                <a:spcPts val="1200"/>
              </a:spcAft>
              <a:buClr>
                <a:schemeClr val="bg2"/>
              </a:buClr>
              <a:buFont typeface="Arial" panose="020B0604020202020204" pitchFamily="34" charset="0"/>
              <a:tabLst/>
            </a:pPr>
            <a:r>
              <a:rPr lang="en-US"/>
              <a:t>Header</a:t>
            </a:r>
          </a:p>
        </p:txBody>
      </p:sp>
      <p:sp>
        <p:nvSpPr>
          <p:cNvPr id="11" name="Subtext" descr="Optional subtext for the slide title">
            <a:extLst>
              <a:ext uri="{FF2B5EF4-FFF2-40B4-BE49-F238E27FC236}">
                <a16:creationId xmlns:a16="http://schemas.microsoft.com/office/drawing/2014/main" id="{1911A1B1-20A0-914E-9336-727DC2BDE7A1}"/>
              </a:ext>
            </a:extLst>
          </p:cNvPr>
          <p:cNvSpPr>
            <a:spLocks noGrp="1"/>
          </p:cNvSpPr>
          <p:nvPr>
            <p:ph type="body" sz="quarter" idx="18" hasCustomPrompt="1"/>
          </p:nvPr>
        </p:nvSpPr>
        <p:spPr>
          <a:xfrm>
            <a:off x="1076343" y="7701273"/>
            <a:ext cx="6675718" cy="3765353"/>
          </a:xfrm>
        </p:spPr>
        <p:txBody>
          <a:bodyPr anchor="t">
            <a:noAutofit/>
          </a:bodyPr>
          <a:lstStyle>
            <a:lvl1pPr marL="0" indent="0" algn="l" defTabSz="1828526" rtl="0" eaLnBrk="1" latinLnBrk="0" hangingPunct="1">
              <a:lnSpc>
                <a:spcPct val="95000"/>
              </a:lnSpc>
              <a:buFontTx/>
              <a:buNone/>
              <a:defRPr lang="en-US" sz="5400" b="0" kern="1200" dirty="0">
                <a:solidFill>
                  <a:schemeClr val="accent6"/>
                </a:solidFill>
                <a:latin typeface="Community Light" panose="02000303040000020003" pitchFamily="2" charset="0"/>
                <a:ea typeface="+mn-ea"/>
                <a:cs typeface="+mn-cs"/>
              </a:defRPr>
            </a:lvl1pPr>
            <a:lvl2pPr marL="914400" indent="0">
              <a:buNone/>
              <a:defRPr/>
            </a:lvl2pPr>
          </a:lstStyle>
          <a:p>
            <a:pPr lvl="0"/>
            <a:r>
              <a:rPr lang="en-US"/>
              <a:t>Optional subtext </a:t>
            </a:r>
            <a:br>
              <a:rPr lang="en-US"/>
            </a:br>
            <a:r>
              <a:rPr lang="en-US"/>
              <a:t>for big headline</a:t>
            </a:r>
          </a:p>
        </p:txBody>
      </p:sp>
      <p:sp>
        <p:nvSpPr>
          <p:cNvPr id="7" name="Text Placeholder 2" descr="Bullets that support the slide title">
            <a:extLst>
              <a:ext uri="{FF2B5EF4-FFF2-40B4-BE49-F238E27FC236}">
                <a16:creationId xmlns:a16="http://schemas.microsoft.com/office/drawing/2014/main" id="{6290863E-0718-0A4F-BDE3-85BF119C0550}"/>
              </a:ext>
            </a:extLst>
          </p:cNvPr>
          <p:cNvSpPr>
            <a:spLocks noGrp="1"/>
          </p:cNvSpPr>
          <p:nvPr>
            <p:ph type="body" sz="quarter" idx="19"/>
          </p:nvPr>
        </p:nvSpPr>
        <p:spPr>
          <a:xfrm>
            <a:off x="11012011" y="2828026"/>
            <a:ext cx="10287000" cy="8059949"/>
          </a:xfrm>
        </p:spPr>
        <p:txBody>
          <a:bodyPr anchor="ctr">
            <a:noAutofit/>
          </a:bodyPr>
          <a:lstStyle>
            <a:lvl1pPr marL="533400" indent="-53340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lang="en-US" sz="6000" b="0" i="0" kern="1200" dirty="0" smtClean="0">
                <a:solidFill>
                  <a:schemeClr val="accent6"/>
                </a:solidFill>
                <a:latin typeface="Community Light" panose="02000303040000020003" pitchFamily="2" charset="0"/>
                <a:ea typeface="+mn-ea"/>
                <a:cs typeface="+mn-cs"/>
              </a:defRPr>
            </a:lvl1pPr>
            <a:lvl2pPr marL="935038" indent="-468313">
              <a:lnSpc>
                <a:spcPct val="100000"/>
              </a:lnSpc>
              <a:spcBef>
                <a:spcPts val="1200"/>
              </a:spcBef>
              <a:spcAft>
                <a:spcPts val="1200"/>
              </a:spcAft>
              <a:buClr>
                <a:schemeClr val="bg2"/>
              </a:buClr>
              <a:tabLst/>
              <a:defRPr b="0" i="0">
                <a:solidFill>
                  <a:schemeClr val="accent6"/>
                </a:solidFill>
                <a:latin typeface="Community Light" panose="02000303040000020003" pitchFamily="2" charset="0"/>
              </a:defRPr>
            </a:lvl2pPr>
            <a:lvl3pPr marL="1270000" indent="-290513">
              <a:lnSpc>
                <a:spcPct val="100000"/>
              </a:lnSpc>
              <a:spcBef>
                <a:spcPts val="1200"/>
              </a:spcBef>
              <a:spcAft>
                <a:spcPts val="1200"/>
              </a:spcAft>
              <a:buClr>
                <a:schemeClr val="bg2"/>
              </a:buClr>
              <a:tabLst/>
              <a:defRPr b="0" i="0">
                <a:solidFill>
                  <a:schemeClr val="accent6"/>
                </a:solidFill>
                <a:latin typeface="Community Light" panose="02000303040000020003" pitchFamily="2" charset="0"/>
              </a:defRPr>
            </a:lvl3pPr>
            <a:lvl4pPr marL="1714500" indent="-400050">
              <a:lnSpc>
                <a:spcPct val="100000"/>
              </a:lnSpc>
              <a:spcBef>
                <a:spcPts val="1200"/>
              </a:spcBef>
              <a:spcAft>
                <a:spcPts val="1200"/>
              </a:spcAft>
              <a:buClr>
                <a:schemeClr val="bg2"/>
              </a:buClr>
              <a:tabLst/>
              <a:defRPr b="0" i="0">
                <a:solidFill>
                  <a:schemeClr val="accent6"/>
                </a:solidFill>
                <a:latin typeface="Community Light" panose="02000303040000020003" pitchFamily="2" charset="0"/>
              </a:defRPr>
            </a:lvl4pPr>
            <a:lvl5pPr marL="2116138" indent="-401638">
              <a:lnSpc>
                <a:spcPct val="100000"/>
              </a:lnSpc>
              <a:spcBef>
                <a:spcPts val="1200"/>
              </a:spcBef>
              <a:spcAft>
                <a:spcPts val="1200"/>
              </a:spcAft>
              <a:buClr>
                <a:schemeClr val="bg2"/>
              </a:buClr>
              <a:tabLst/>
              <a:defRPr b="0" i="0">
                <a:solidFill>
                  <a:schemeClr val="accent6"/>
                </a:solidFill>
                <a:latin typeface="Community Light" panose="02000303040000020003" pitchFamily="2" charset="0"/>
              </a:defRPr>
            </a:lvl5pPr>
            <a:lvl6pPr marL="2405063" indent="-333375">
              <a:lnSpc>
                <a:spcPct val="100000"/>
              </a:lnSpc>
              <a:spcBef>
                <a:spcPts val="1200"/>
              </a:spcBef>
              <a:spcAft>
                <a:spcPts val="1200"/>
              </a:spcAft>
              <a:buClr>
                <a:schemeClr val="accent5"/>
              </a:buClr>
              <a:tabLst/>
              <a:defRPr b="0" i="0">
                <a:solidFill>
                  <a:schemeClr val="accent6"/>
                </a:solidFill>
                <a:latin typeface="Community Light" panose="02000303040000020003" pitchFamily="2" charset="0"/>
              </a:defRPr>
            </a:lvl6pPr>
            <a:lvl7pPr marL="2762250" indent="-357188">
              <a:lnSpc>
                <a:spcPct val="100000"/>
              </a:lnSpc>
              <a:spcBef>
                <a:spcPts val="1200"/>
              </a:spcBef>
              <a:spcAft>
                <a:spcPts val="1200"/>
              </a:spcAft>
              <a:buClr>
                <a:schemeClr val="accent5"/>
              </a:buClr>
              <a:tabLst/>
              <a:defRPr b="0" i="0">
                <a:solidFill>
                  <a:schemeClr val="accent6"/>
                </a:solidFill>
                <a:latin typeface="Community Light" panose="02000303040000020003" pitchFamily="2" charset="0"/>
              </a:defRPr>
            </a:lvl7pPr>
            <a:lvl8pPr marL="3095625" indent="-333375">
              <a:lnSpc>
                <a:spcPct val="100000"/>
              </a:lnSpc>
              <a:spcBef>
                <a:spcPts val="1200"/>
              </a:spcBef>
              <a:spcAft>
                <a:spcPts val="1200"/>
              </a:spcAft>
              <a:buClr>
                <a:schemeClr val="accent5"/>
              </a:buClr>
              <a:tabLst/>
              <a:defRPr b="0" i="0">
                <a:solidFill>
                  <a:schemeClr val="accent6"/>
                </a:solidFill>
                <a:latin typeface="Community Light" panose="02000303040000020003" pitchFamily="2" charset="0"/>
              </a:defRPr>
            </a:lvl8pPr>
            <a:lvl9pPr marL="3386138" indent="-357188">
              <a:lnSpc>
                <a:spcPct val="100000"/>
              </a:lnSpc>
              <a:spcBef>
                <a:spcPts val="1200"/>
              </a:spcBef>
              <a:spcAft>
                <a:spcPts val="1200"/>
              </a:spcAft>
              <a:buClr>
                <a:schemeClr val="accent5"/>
              </a:buClr>
              <a:tabLst/>
              <a:defRPr b="0" i="0">
                <a:solidFill>
                  <a:schemeClr val="accent6"/>
                </a:solidFill>
                <a:latin typeface="Community Light" panose="02000303040000020003" pitchFamily="2" charset="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686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eadline with supporting text option 2">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B7ECF3A-96BD-ED4E-AF13-22DA7239E442}"/>
              </a:ext>
              <a:ext uri="{C183D7F6-B498-43B3-948B-1728B52AA6E4}">
                <adec:decorative xmlns:adec="http://schemas.microsoft.com/office/drawing/2017/decorative" val="1"/>
              </a:ext>
            </a:extLst>
          </p:cNvPr>
          <p:cNvGrpSpPr/>
          <p:nvPr userDrawn="1"/>
        </p:nvGrpSpPr>
        <p:grpSpPr>
          <a:xfrm>
            <a:off x="-3922" y="0"/>
            <a:ext cx="9774349" cy="13716000"/>
            <a:chOff x="-3922" y="0"/>
            <a:chExt cx="9774349" cy="13716000"/>
          </a:xfrm>
        </p:grpSpPr>
        <p:sp>
          <p:nvSpPr>
            <p:cNvPr id="43" name="Freeform 42">
              <a:extLst>
                <a:ext uri="{FF2B5EF4-FFF2-40B4-BE49-F238E27FC236}">
                  <a16:creationId xmlns:a16="http://schemas.microsoft.com/office/drawing/2014/main" id="{E9329744-91A2-3A41-9E8A-1664318BD1AF}"/>
                </a:ext>
              </a:extLst>
            </p:cNvPr>
            <p:cNvSpPr/>
            <p:nvPr/>
          </p:nvSpPr>
          <p:spPr>
            <a:xfrm>
              <a:off x="4127" y="0"/>
              <a:ext cx="4876800" cy="4450080"/>
            </a:xfrm>
            <a:custGeom>
              <a:avLst/>
              <a:gdLst>
                <a:gd name="connsiteX0" fmla="*/ 0 w 2438400"/>
                <a:gd name="connsiteY0" fmla="*/ 0 h 2225040"/>
                <a:gd name="connsiteX1" fmla="*/ 2438400 w 2438400"/>
                <a:gd name="connsiteY1" fmla="*/ 0 h 2225040"/>
                <a:gd name="connsiteX2" fmla="*/ 2438400 w 2438400"/>
                <a:gd name="connsiteY2" fmla="*/ 2225040 h 2225040"/>
                <a:gd name="connsiteX3" fmla="*/ 0 w 2438400"/>
                <a:gd name="connsiteY3" fmla="*/ 2225040 h 2225040"/>
              </a:gdLst>
              <a:ahLst/>
              <a:cxnLst>
                <a:cxn ang="0">
                  <a:pos x="connsiteX0" y="connsiteY0"/>
                </a:cxn>
                <a:cxn ang="0">
                  <a:pos x="connsiteX1" y="connsiteY1"/>
                </a:cxn>
                <a:cxn ang="0">
                  <a:pos x="connsiteX2" y="connsiteY2"/>
                </a:cxn>
                <a:cxn ang="0">
                  <a:pos x="connsiteX3" y="connsiteY3"/>
                </a:cxn>
              </a:cxnLst>
              <a:rect l="l" t="t" r="r" b="b"/>
              <a:pathLst>
                <a:path w="2438400" h="2225040">
                  <a:moveTo>
                    <a:pt x="0" y="0"/>
                  </a:moveTo>
                  <a:lnTo>
                    <a:pt x="2438400" y="0"/>
                  </a:lnTo>
                  <a:lnTo>
                    <a:pt x="2438400" y="2225040"/>
                  </a:lnTo>
                  <a:lnTo>
                    <a:pt x="0" y="2225040"/>
                  </a:lnTo>
                  <a:close/>
                </a:path>
              </a:pathLst>
            </a:custGeom>
            <a:solidFill>
              <a:schemeClr val="accent3"/>
            </a:solidFill>
            <a:ln w="6350" cap="flat">
              <a:noFill/>
              <a:prstDash val="solid"/>
              <a:miter/>
            </a:ln>
          </p:spPr>
          <p:txBody>
            <a:bodyPr rtlCol="0" anchor="ctr"/>
            <a:lstStyle/>
            <a:p>
              <a:pPr lvl="0"/>
              <a:endParaRPr lang="en-US"/>
            </a:p>
          </p:txBody>
        </p:sp>
        <p:sp>
          <p:nvSpPr>
            <p:cNvPr id="44" name="Freeform 43">
              <a:extLst>
                <a:ext uri="{FF2B5EF4-FFF2-40B4-BE49-F238E27FC236}">
                  <a16:creationId xmlns:a16="http://schemas.microsoft.com/office/drawing/2014/main" id="{A0A00AB3-52E4-7E46-9672-BE2012BE116A}"/>
                </a:ext>
              </a:extLst>
            </p:cNvPr>
            <p:cNvSpPr/>
            <p:nvPr/>
          </p:nvSpPr>
          <p:spPr>
            <a:xfrm>
              <a:off x="4880927" y="0"/>
              <a:ext cx="4876800" cy="4450080"/>
            </a:xfrm>
            <a:custGeom>
              <a:avLst/>
              <a:gdLst>
                <a:gd name="connsiteX0" fmla="*/ 0 w 2438400"/>
                <a:gd name="connsiteY0" fmla="*/ 0 h 2225040"/>
                <a:gd name="connsiteX1" fmla="*/ 2438400 w 2438400"/>
                <a:gd name="connsiteY1" fmla="*/ 0 h 2225040"/>
                <a:gd name="connsiteX2" fmla="*/ 2438400 w 2438400"/>
                <a:gd name="connsiteY2" fmla="*/ 2225040 h 2225040"/>
                <a:gd name="connsiteX3" fmla="*/ 0 w 2438400"/>
                <a:gd name="connsiteY3" fmla="*/ 2225040 h 2225040"/>
              </a:gdLst>
              <a:ahLst/>
              <a:cxnLst>
                <a:cxn ang="0">
                  <a:pos x="connsiteX0" y="connsiteY0"/>
                </a:cxn>
                <a:cxn ang="0">
                  <a:pos x="connsiteX1" y="connsiteY1"/>
                </a:cxn>
                <a:cxn ang="0">
                  <a:pos x="connsiteX2" y="connsiteY2"/>
                </a:cxn>
                <a:cxn ang="0">
                  <a:pos x="connsiteX3" y="connsiteY3"/>
                </a:cxn>
              </a:cxnLst>
              <a:rect l="l" t="t" r="r" b="b"/>
              <a:pathLst>
                <a:path w="2438400" h="2225040">
                  <a:moveTo>
                    <a:pt x="0" y="0"/>
                  </a:moveTo>
                  <a:lnTo>
                    <a:pt x="2438400" y="0"/>
                  </a:lnTo>
                  <a:lnTo>
                    <a:pt x="2438400" y="2225040"/>
                  </a:lnTo>
                  <a:lnTo>
                    <a:pt x="0" y="2225040"/>
                  </a:lnTo>
                  <a:close/>
                </a:path>
              </a:pathLst>
            </a:custGeom>
            <a:solidFill>
              <a:schemeClr val="accent3"/>
            </a:solidFill>
            <a:ln w="6350" cap="flat">
              <a:noFill/>
              <a:prstDash val="solid"/>
              <a:miter/>
            </a:ln>
          </p:spPr>
          <p:txBody>
            <a:bodyPr rtlCol="0" anchor="ctr"/>
            <a:lstStyle/>
            <a:p>
              <a:endParaRPr lang="en-US"/>
            </a:p>
          </p:txBody>
        </p:sp>
        <p:grpSp>
          <p:nvGrpSpPr>
            <p:cNvPr id="5" name="Group 4">
              <a:extLst>
                <a:ext uri="{FF2B5EF4-FFF2-40B4-BE49-F238E27FC236}">
                  <a16:creationId xmlns:a16="http://schemas.microsoft.com/office/drawing/2014/main" id="{13EC8956-08E9-3D49-8E78-25E60B888714}"/>
                </a:ext>
              </a:extLst>
            </p:cNvPr>
            <p:cNvGrpSpPr/>
            <p:nvPr userDrawn="1"/>
          </p:nvGrpSpPr>
          <p:grpSpPr>
            <a:xfrm>
              <a:off x="31917" y="514124"/>
              <a:ext cx="5377078" cy="3373164"/>
              <a:chOff x="31917" y="1027432"/>
              <a:chExt cx="3895088" cy="2443478"/>
            </a:xfrm>
          </p:grpSpPr>
          <p:sp>
            <p:nvSpPr>
              <p:cNvPr id="51" name="Freeform 50">
                <a:extLst>
                  <a:ext uri="{FF2B5EF4-FFF2-40B4-BE49-F238E27FC236}">
                    <a16:creationId xmlns:a16="http://schemas.microsoft.com/office/drawing/2014/main" id="{F4A36956-ED06-B24C-A825-1EBE0F4EB19A}"/>
                  </a:ext>
                </a:extLst>
              </p:cNvPr>
              <p:cNvSpPr/>
              <p:nvPr/>
            </p:nvSpPr>
            <p:spPr>
              <a:xfrm>
                <a:off x="31917" y="1032510"/>
                <a:ext cx="2536190" cy="2438400"/>
              </a:xfrm>
              <a:custGeom>
                <a:avLst/>
                <a:gdLst>
                  <a:gd name="connsiteX0" fmla="*/ 1268095 w 1268095"/>
                  <a:gd name="connsiteY0" fmla="*/ 609600 h 1219200"/>
                  <a:gd name="connsiteX1" fmla="*/ 658495 w 1268095"/>
                  <a:gd name="connsiteY1" fmla="*/ 1219200 h 1219200"/>
                  <a:gd name="connsiteX2" fmla="*/ 614045 w 1268095"/>
                  <a:gd name="connsiteY2" fmla="*/ 1217295 h 1219200"/>
                  <a:gd name="connsiteX3" fmla="*/ 0 w 1268095"/>
                  <a:gd name="connsiteY3" fmla="*/ 1217295 h 1219200"/>
                  <a:gd name="connsiteX4" fmla="*/ 0 w 1268095"/>
                  <a:gd name="connsiteY4" fmla="*/ 0 h 1219200"/>
                  <a:gd name="connsiteX5" fmla="*/ 658495 w 1268095"/>
                  <a:gd name="connsiteY5" fmla="*/ 0 h 1219200"/>
                  <a:gd name="connsiteX6" fmla="*/ 658495 w 1268095"/>
                  <a:gd name="connsiteY6" fmla="*/ 635 h 1219200"/>
                  <a:gd name="connsiteX7" fmla="*/ 1268095 w 1268095"/>
                  <a:gd name="connsiteY7" fmla="*/ 60960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8095" h="1219200">
                    <a:moveTo>
                      <a:pt x="1268095" y="609600"/>
                    </a:moveTo>
                    <a:cubicBezTo>
                      <a:pt x="1268095" y="946150"/>
                      <a:pt x="995045" y="1219200"/>
                      <a:pt x="658495" y="1219200"/>
                    </a:cubicBezTo>
                    <a:cubicBezTo>
                      <a:pt x="643255" y="1219200"/>
                      <a:pt x="628650" y="1218565"/>
                      <a:pt x="614045" y="1217295"/>
                    </a:cubicBezTo>
                    <a:lnTo>
                      <a:pt x="0" y="1217295"/>
                    </a:lnTo>
                    <a:lnTo>
                      <a:pt x="0" y="0"/>
                    </a:lnTo>
                    <a:lnTo>
                      <a:pt x="658495" y="0"/>
                    </a:lnTo>
                    <a:lnTo>
                      <a:pt x="658495" y="635"/>
                    </a:lnTo>
                    <a:cubicBezTo>
                      <a:pt x="995045" y="635"/>
                      <a:pt x="1268095" y="273050"/>
                      <a:pt x="1268095" y="609600"/>
                    </a:cubicBezTo>
                    <a:close/>
                  </a:path>
                </a:pathLst>
              </a:custGeom>
              <a:solidFill>
                <a:schemeClr val="bg2">
                  <a:alpha val="50000"/>
                </a:schemeClr>
              </a:solidFill>
              <a:ln w="6350" cap="flat">
                <a:noFill/>
                <a:prstDash val="solid"/>
                <a:miter/>
              </a:ln>
            </p:spPr>
            <p:txBody>
              <a:bodyPr rtlCol="0" anchor="ctr"/>
              <a:lstStyle/>
              <a:p>
                <a:pPr lvl="0"/>
                <a:endParaRPr lang="en-US"/>
              </a:p>
            </p:txBody>
          </p:sp>
          <p:sp>
            <p:nvSpPr>
              <p:cNvPr id="52" name="Freeform 51">
                <a:extLst>
                  <a:ext uri="{FF2B5EF4-FFF2-40B4-BE49-F238E27FC236}">
                    <a16:creationId xmlns:a16="http://schemas.microsoft.com/office/drawing/2014/main" id="{746E3CEE-3C38-FB46-9755-02B71A8DE157}"/>
                  </a:ext>
                </a:extLst>
              </p:cNvPr>
              <p:cNvSpPr/>
              <p:nvPr/>
            </p:nvSpPr>
            <p:spPr>
              <a:xfrm>
                <a:off x="2024545" y="1027432"/>
                <a:ext cx="1902460" cy="2438400"/>
              </a:xfrm>
              <a:custGeom>
                <a:avLst/>
                <a:gdLst>
                  <a:gd name="connsiteX0" fmla="*/ 951230 w 951230"/>
                  <a:gd name="connsiteY0" fmla="*/ 609600 h 1219200"/>
                  <a:gd name="connsiteX1" fmla="*/ 341630 w 951230"/>
                  <a:gd name="connsiteY1" fmla="*/ 1219200 h 1219200"/>
                  <a:gd name="connsiteX2" fmla="*/ 3810 w 951230"/>
                  <a:gd name="connsiteY2" fmla="*/ 1116965 h 1219200"/>
                  <a:gd name="connsiteX3" fmla="*/ 271780 w 951230"/>
                  <a:gd name="connsiteY3" fmla="*/ 612140 h 1219200"/>
                  <a:gd name="connsiteX4" fmla="*/ 0 w 951230"/>
                  <a:gd name="connsiteY4" fmla="*/ 104775 h 1219200"/>
                  <a:gd name="connsiteX5" fmla="*/ 341630 w 951230"/>
                  <a:gd name="connsiteY5" fmla="*/ 0 h 1219200"/>
                  <a:gd name="connsiteX6" fmla="*/ 951230 w 951230"/>
                  <a:gd name="connsiteY6" fmla="*/ 60960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230" h="1219200">
                    <a:moveTo>
                      <a:pt x="951230" y="609600"/>
                    </a:moveTo>
                    <a:cubicBezTo>
                      <a:pt x="951230" y="946150"/>
                      <a:pt x="678180" y="1219200"/>
                      <a:pt x="341630" y="1219200"/>
                    </a:cubicBezTo>
                    <a:cubicBezTo>
                      <a:pt x="216535" y="1219200"/>
                      <a:pt x="100330" y="1181735"/>
                      <a:pt x="3810" y="1116965"/>
                    </a:cubicBezTo>
                    <a:cubicBezTo>
                      <a:pt x="165735" y="1007745"/>
                      <a:pt x="271780" y="822325"/>
                      <a:pt x="271780" y="612140"/>
                    </a:cubicBezTo>
                    <a:cubicBezTo>
                      <a:pt x="271780" y="400685"/>
                      <a:pt x="163830" y="213995"/>
                      <a:pt x="0" y="104775"/>
                    </a:cubicBezTo>
                    <a:cubicBezTo>
                      <a:pt x="97155" y="38735"/>
                      <a:pt x="215265" y="0"/>
                      <a:pt x="341630" y="0"/>
                    </a:cubicBezTo>
                    <a:cubicBezTo>
                      <a:pt x="678180" y="0"/>
                      <a:pt x="951230" y="273050"/>
                      <a:pt x="951230" y="609600"/>
                    </a:cubicBezTo>
                    <a:close/>
                  </a:path>
                </a:pathLst>
              </a:custGeom>
              <a:solidFill>
                <a:schemeClr val="accent3">
                  <a:lumMod val="75000"/>
                </a:schemeClr>
              </a:solidFill>
              <a:ln w="6350"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571B7EE7-962E-E643-A360-1BB7E67CA3D0}"/>
                  </a:ext>
                </a:extLst>
              </p:cNvPr>
              <p:cNvSpPr/>
              <p:nvPr userDrawn="1"/>
            </p:nvSpPr>
            <p:spPr>
              <a:xfrm>
                <a:off x="1488607" y="1236982"/>
                <a:ext cx="1079500" cy="2024378"/>
              </a:xfrm>
              <a:custGeom>
                <a:avLst/>
                <a:gdLst>
                  <a:gd name="connsiteX0" fmla="*/ 539750 w 539750"/>
                  <a:gd name="connsiteY0" fmla="*/ 507365 h 1012189"/>
                  <a:gd name="connsiteX1" fmla="*/ 271780 w 539750"/>
                  <a:gd name="connsiteY1" fmla="*/ 1012190 h 1012189"/>
                  <a:gd name="connsiteX2" fmla="*/ 0 w 539750"/>
                  <a:gd name="connsiteY2" fmla="*/ 504825 h 1012189"/>
                  <a:gd name="connsiteX3" fmla="*/ 267970 w 539750"/>
                  <a:gd name="connsiteY3" fmla="*/ 0 h 1012189"/>
                  <a:gd name="connsiteX4" fmla="*/ 539750 w 539750"/>
                  <a:gd name="connsiteY4" fmla="*/ 507365 h 101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750" h="1012189">
                    <a:moveTo>
                      <a:pt x="539750" y="507365"/>
                    </a:moveTo>
                    <a:cubicBezTo>
                      <a:pt x="539750" y="717550"/>
                      <a:pt x="433070" y="902970"/>
                      <a:pt x="271780" y="1012190"/>
                    </a:cubicBezTo>
                    <a:cubicBezTo>
                      <a:pt x="107950" y="902970"/>
                      <a:pt x="0" y="716280"/>
                      <a:pt x="0" y="504825"/>
                    </a:cubicBezTo>
                    <a:cubicBezTo>
                      <a:pt x="0" y="294640"/>
                      <a:pt x="106045" y="109855"/>
                      <a:pt x="267970" y="0"/>
                    </a:cubicBezTo>
                    <a:cubicBezTo>
                      <a:pt x="431800" y="109220"/>
                      <a:pt x="539750" y="295910"/>
                      <a:pt x="539750" y="507365"/>
                    </a:cubicBezTo>
                    <a:close/>
                  </a:path>
                </a:pathLst>
              </a:custGeom>
              <a:solidFill>
                <a:srgbClr val="004187"/>
              </a:solidFill>
              <a:ln w="6350" cap="flat">
                <a:noFill/>
                <a:prstDash val="solid"/>
                <a:miter/>
              </a:ln>
            </p:spPr>
            <p:txBody>
              <a:bodyPr rtlCol="0" anchor="ctr"/>
              <a:lstStyle/>
              <a:p>
                <a:endParaRPr lang="en-US"/>
              </a:p>
            </p:txBody>
          </p:sp>
        </p:grpSp>
        <p:sp>
          <p:nvSpPr>
            <p:cNvPr id="20" name="Freeform 19">
              <a:extLst>
                <a:ext uri="{FF2B5EF4-FFF2-40B4-BE49-F238E27FC236}">
                  <a16:creationId xmlns:a16="http://schemas.microsoft.com/office/drawing/2014/main" id="{09325A5C-3CCB-6141-B3EC-69090E148BC4}"/>
                </a:ext>
              </a:extLst>
            </p:cNvPr>
            <p:cNvSpPr/>
            <p:nvPr/>
          </p:nvSpPr>
          <p:spPr>
            <a:xfrm>
              <a:off x="4127" y="9326880"/>
              <a:ext cx="4876800" cy="4389120"/>
            </a:xfrm>
            <a:custGeom>
              <a:avLst/>
              <a:gdLst>
                <a:gd name="connsiteX0" fmla="*/ 0 w 2438400"/>
                <a:gd name="connsiteY0" fmla="*/ 0 h 2194560"/>
                <a:gd name="connsiteX1" fmla="*/ 2438400 w 2438400"/>
                <a:gd name="connsiteY1" fmla="*/ 0 h 2194560"/>
                <a:gd name="connsiteX2" fmla="*/ 2438400 w 2438400"/>
                <a:gd name="connsiteY2" fmla="*/ 2194560 h 2194560"/>
                <a:gd name="connsiteX3" fmla="*/ 0 w 2438400"/>
                <a:gd name="connsiteY3" fmla="*/ 2194560 h 2194560"/>
              </a:gdLst>
              <a:ahLst/>
              <a:cxnLst>
                <a:cxn ang="0">
                  <a:pos x="connsiteX0" y="connsiteY0"/>
                </a:cxn>
                <a:cxn ang="0">
                  <a:pos x="connsiteX1" y="connsiteY1"/>
                </a:cxn>
                <a:cxn ang="0">
                  <a:pos x="connsiteX2" y="connsiteY2"/>
                </a:cxn>
                <a:cxn ang="0">
                  <a:pos x="connsiteX3" y="connsiteY3"/>
                </a:cxn>
              </a:cxnLst>
              <a:rect l="l" t="t" r="r" b="b"/>
              <a:pathLst>
                <a:path w="2438400" h="2194560">
                  <a:moveTo>
                    <a:pt x="0" y="0"/>
                  </a:moveTo>
                  <a:lnTo>
                    <a:pt x="2438400" y="0"/>
                  </a:lnTo>
                  <a:lnTo>
                    <a:pt x="2438400" y="2194560"/>
                  </a:lnTo>
                  <a:lnTo>
                    <a:pt x="0" y="2194560"/>
                  </a:lnTo>
                  <a:close/>
                </a:path>
              </a:pathLst>
            </a:custGeom>
            <a:solidFill>
              <a:schemeClr val="accent3"/>
            </a:solidFill>
            <a:ln w="6350" cap="flat">
              <a:noFill/>
              <a:prstDash val="solid"/>
              <a:miter/>
            </a:ln>
          </p:spPr>
          <p:txBody>
            <a:bodyPr rtlCol="0" anchor="ctr"/>
            <a:lstStyle/>
            <a:p>
              <a:pPr lvl="0"/>
              <a:endParaRPr lang="en-US"/>
            </a:p>
          </p:txBody>
        </p:sp>
        <p:sp>
          <p:nvSpPr>
            <p:cNvPr id="21" name="Freeform 20">
              <a:extLst>
                <a:ext uri="{FF2B5EF4-FFF2-40B4-BE49-F238E27FC236}">
                  <a16:creationId xmlns:a16="http://schemas.microsoft.com/office/drawing/2014/main" id="{5EBA9957-3A36-D042-81BE-3660788A5C02}"/>
                </a:ext>
              </a:extLst>
            </p:cNvPr>
            <p:cNvSpPr/>
            <p:nvPr/>
          </p:nvSpPr>
          <p:spPr>
            <a:xfrm>
              <a:off x="4127" y="4443984"/>
              <a:ext cx="4876800" cy="4901184"/>
            </a:xfrm>
            <a:custGeom>
              <a:avLst/>
              <a:gdLst>
                <a:gd name="connsiteX0" fmla="*/ 0 w 2438400"/>
                <a:gd name="connsiteY0" fmla="*/ 0 h 2438400"/>
                <a:gd name="connsiteX1" fmla="*/ 2438400 w 2438400"/>
                <a:gd name="connsiteY1" fmla="*/ 0 h 2438400"/>
                <a:gd name="connsiteX2" fmla="*/ 2438400 w 2438400"/>
                <a:gd name="connsiteY2" fmla="*/ 2438400 h 2438400"/>
                <a:gd name="connsiteX3" fmla="*/ 0 w 2438400"/>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2438400" h="2438400">
                  <a:moveTo>
                    <a:pt x="0" y="0"/>
                  </a:moveTo>
                  <a:lnTo>
                    <a:pt x="2438400" y="0"/>
                  </a:lnTo>
                  <a:lnTo>
                    <a:pt x="2438400" y="2438400"/>
                  </a:lnTo>
                  <a:lnTo>
                    <a:pt x="0" y="2438400"/>
                  </a:lnTo>
                  <a:close/>
                </a:path>
              </a:pathLst>
            </a:custGeom>
            <a:solidFill>
              <a:schemeClr val="accent3">
                <a:lumMod val="75000"/>
              </a:schemeClr>
            </a:solidFill>
            <a:ln w="6350" cap="flat">
              <a:noFill/>
              <a:prstDash val="solid"/>
              <a:miter/>
            </a:ln>
          </p:spPr>
          <p:txBody>
            <a:bodyPr rtlCol="0" anchor="ctr"/>
            <a:lstStyle/>
            <a:p>
              <a:pPr lvl="0"/>
              <a:endParaRPr lang="en-US"/>
            </a:p>
          </p:txBody>
        </p:sp>
        <p:sp>
          <p:nvSpPr>
            <p:cNvPr id="22" name="Freeform 21">
              <a:extLst>
                <a:ext uri="{FF2B5EF4-FFF2-40B4-BE49-F238E27FC236}">
                  <a16:creationId xmlns:a16="http://schemas.microsoft.com/office/drawing/2014/main" id="{918FC525-9779-D048-9272-E946735E8B37}"/>
                </a:ext>
              </a:extLst>
            </p:cNvPr>
            <p:cNvSpPr/>
            <p:nvPr/>
          </p:nvSpPr>
          <p:spPr>
            <a:xfrm>
              <a:off x="4880927" y="4450080"/>
              <a:ext cx="4876800" cy="4876800"/>
            </a:xfrm>
            <a:custGeom>
              <a:avLst/>
              <a:gdLst>
                <a:gd name="connsiteX0" fmla="*/ 0 w 2438400"/>
                <a:gd name="connsiteY0" fmla="*/ 0 h 2438400"/>
                <a:gd name="connsiteX1" fmla="*/ 2438400 w 2438400"/>
                <a:gd name="connsiteY1" fmla="*/ 0 h 2438400"/>
                <a:gd name="connsiteX2" fmla="*/ 2438400 w 2438400"/>
                <a:gd name="connsiteY2" fmla="*/ 2438400 h 2438400"/>
                <a:gd name="connsiteX3" fmla="*/ 0 w 2438400"/>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2438400" h="2438400">
                  <a:moveTo>
                    <a:pt x="0" y="0"/>
                  </a:moveTo>
                  <a:lnTo>
                    <a:pt x="2438400" y="0"/>
                  </a:lnTo>
                  <a:lnTo>
                    <a:pt x="2438400" y="2438400"/>
                  </a:lnTo>
                  <a:lnTo>
                    <a:pt x="0" y="2438400"/>
                  </a:lnTo>
                  <a:close/>
                </a:path>
              </a:pathLst>
            </a:custGeom>
            <a:solidFill>
              <a:schemeClr val="accent3">
                <a:lumMod val="75000"/>
              </a:schemeClr>
            </a:solidFill>
            <a:ln w="6350" cap="flat">
              <a:noFill/>
              <a:prstDash val="solid"/>
              <a:miter/>
            </a:ln>
          </p:spPr>
          <p:txBody>
            <a:bodyPr rtlCol="0" anchor="ctr"/>
            <a:lstStyle/>
            <a:p>
              <a:pPr lvl="0"/>
              <a:endParaRPr lang="en-US"/>
            </a:p>
          </p:txBody>
        </p:sp>
        <p:sp>
          <p:nvSpPr>
            <p:cNvPr id="24" name="Freeform 23">
              <a:extLst>
                <a:ext uri="{FF2B5EF4-FFF2-40B4-BE49-F238E27FC236}">
                  <a16:creationId xmlns:a16="http://schemas.microsoft.com/office/drawing/2014/main" id="{ED830844-CFF4-8A48-9B3E-E792A92940F7}"/>
                </a:ext>
              </a:extLst>
            </p:cNvPr>
            <p:cNvSpPr/>
            <p:nvPr/>
          </p:nvSpPr>
          <p:spPr>
            <a:xfrm flipH="1">
              <a:off x="7916558" y="4445000"/>
              <a:ext cx="943010" cy="4881880"/>
            </a:xfrm>
            <a:custGeom>
              <a:avLst/>
              <a:gdLst>
                <a:gd name="connsiteX0" fmla="*/ 0 w 974089"/>
                <a:gd name="connsiteY0" fmla="*/ 0 h 2440940"/>
                <a:gd name="connsiteX1" fmla="*/ 974090 w 974089"/>
                <a:gd name="connsiteY1" fmla="*/ 0 h 2440940"/>
                <a:gd name="connsiteX2" fmla="*/ 974090 w 974089"/>
                <a:gd name="connsiteY2" fmla="*/ 2440940 h 2440940"/>
                <a:gd name="connsiteX3" fmla="*/ 0 w 974089"/>
                <a:gd name="connsiteY3" fmla="*/ 2440940 h 2440940"/>
              </a:gdLst>
              <a:ahLst/>
              <a:cxnLst>
                <a:cxn ang="0">
                  <a:pos x="connsiteX0" y="connsiteY0"/>
                </a:cxn>
                <a:cxn ang="0">
                  <a:pos x="connsiteX1" y="connsiteY1"/>
                </a:cxn>
                <a:cxn ang="0">
                  <a:pos x="connsiteX2" y="connsiteY2"/>
                </a:cxn>
                <a:cxn ang="0">
                  <a:pos x="connsiteX3" y="connsiteY3"/>
                </a:cxn>
              </a:cxnLst>
              <a:rect l="l" t="t" r="r" b="b"/>
              <a:pathLst>
                <a:path w="974089" h="2440940">
                  <a:moveTo>
                    <a:pt x="0" y="0"/>
                  </a:moveTo>
                  <a:lnTo>
                    <a:pt x="974090" y="0"/>
                  </a:lnTo>
                  <a:lnTo>
                    <a:pt x="974090" y="2440940"/>
                  </a:lnTo>
                  <a:lnTo>
                    <a:pt x="0" y="2440940"/>
                  </a:lnTo>
                  <a:close/>
                </a:path>
              </a:pathLst>
            </a:custGeom>
            <a:solidFill>
              <a:schemeClr val="accent3">
                <a:lumMod val="50000"/>
              </a:schemeClr>
            </a:solidFill>
            <a:ln w="6350" cap="flat">
              <a:noFill/>
              <a:prstDash val="solid"/>
              <a:miter/>
            </a:ln>
          </p:spPr>
          <p:txBody>
            <a:bodyPr rtlCol="0" anchor="ctr"/>
            <a:lstStyle/>
            <a:p>
              <a:pPr lvl="0"/>
              <a:endParaRPr lang="en-US"/>
            </a:p>
          </p:txBody>
        </p:sp>
        <p:sp>
          <p:nvSpPr>
            <p:cNvPr id="25" name="Freeform 24">
              <a:extLst>
                <a:ext uri="{FF2B5EF4-FFF2-40B4-BE49-F238E27FC236}">
                  <a16:creationId xmlns:a16="http://schemas.microsoft.com/office/drawing/2014/main" id="{7A7ACD49-D66C-2A4D-AF1C-E75FCB1E60DB}"/>
                </a:ext>
              </a:extLst>
            </p:cNvPr>
            <p:cNvSpPr/>
            <p:nvPr/>
          </p:nvSpPr>
          <p:spPr>
            <a:xfrm>
              <a:off x="4390707" y="9330690"/>
              <a:ext cx="490220" cy="4382770"/>
            </a:xfrm>
            <a:custGeom>
              <a:avLst/>
              <a:gdLst>
                <a:gd name="connsiteX0" fmla="*/ 0 w 245110"/>
                <a:gd name="connsiteY0" fmla="*/ 0 h 2191385"/>
                <a:gd name="connsiteX1" fmla="*/ 245110 w 245110"/>
                <a:gd name="connsiteY1" fmla="*/ 0 h 2191385"/>
                <a:gd name="connsiteX2" fmla="*/ 245110 w 245110"/>
                <a:gd name="connsiteY2" fmla="*/ 2191385 h 2191385"/>
                <a:gd name="connsiteX3" fmla="*/ 0 w 245110"/>
                <a:gd name="connsiteY3" fmla="*/ 2191385 h 2191385"/>
              </a:gdLst>
              <a:ahLst/>
              <a:cxnLst>
                <a:cxn ang="0">
                  <a:pos x="connsiteX0" y="connsiteY0"/>
                </a:cxn>
                <a:cxn ang="0">
                  <a:pos x="connsiteX1" y="connsiteY1"/>
                </a:cxn>
                <a:cxn ang="0">
                  <a:pos x="connsiteX2" y="connsiteY2"/>
                </a:cxn>
                <a:cxn ang="0">
                  <a:pos x="connsiteX3" y="connsiteY3"/>
                </a:cxn>
              </a:cxnLst>
              <a:rect l="l" t="t" r="r" b="b"/>
              <a:pathLst>
                <a:path w="245110" h="2191385">
                  <a:moveTo>
                    <a:pt x="0" y="0"/>
                  </a:moveTo>
                  <a:lnTo>
                    <a:pt x="245110" y="0"/>
                  </a:lnTo>
                  <a:lnTo>
                    <a:pt x="245110" y="2191385"/>
                  </a:lnTo>
                  <a:lnTo>
                    <a:pt x="0" y="2191385"/>
                  </a:lnTo>
                  <a:close/>
                </a:path>
              </a:pathLst>
            </a:custGeom>
            <a:solidFill>
              <a:schemeClr val="accent3"/>
            </a:solidFill>
            <a:ln w="6350" cap="flat">
              <a:noFill/>
              <a:prstDash val="solid"/>
              <a:miter/>
            </a:ln>
          </p:spPr>
          <p:txBody>
            <a:bodyPr rtlCol="0" anchor="ctr"/>
            <a:lstStyle/>
            <a:p>
              <a:pPr lvl="0"/>
              <a:endParaRPr lang="en-US"/>
            </a:p>
          </p:txBody>
        </p:sp>
        <p:sp>
          <p:nvSpPr>
            <p:cNvPr id="39" name="Freeform 38">
              <a:extLst>
                <a:ext uri="{FF2B5EF4-FFF2-40B4-BE49-F238E27FC236}">
                  <a16:creationId xmlns:a16="http://schemas.microsoft.com/office/drawing/2014/main" id="{7A3572F0-AEFA-ED49-9B73-ADF76E6D2B58}"/>
                </a:ext>
              </a:extLst>
            </p:cNvPr>
            <p:cNvSpPr/>
            <p:nvPr/>
          </p:nvSpPr>
          <p:spPr>
            <a:xfrm>
              <a:off x="4880927" y="9326880"/>
              <a:ext cx="4876800" cy="4389120"/>
            </a:xfrm>
            <a:custGeom>
              <a:avLst/>
              <a:gdLst>
                <a:gd name="connsiteX0" fmla="*/ 0 w 2438400"/>
                <a:gd name="connsiteY0" fmla="*/ 0 h 2194560"/>
                <a:gd name="connsiteX1" fmla="*/ 2438400 w 2438400"/>
                <a:gd name="connsiteY1" fmla="*/ 0 h 2194560"/>
                <a:gd name="connsiteX2" fmla="*/ 2438400 w 2438400"/>
                <a:gd name="connsiteY2" fmla="*/ 2194560 h 2194560"/>
                <a:gd name="connsiteX3" fmla="*/ 0 w 2438400"/>
                <a:gd name="connsiteY3" fmla="*/ 2194560 h 2194560"/>
              </a:gdLst>
              <a:ahLst/>
              <a:cxnLst>
                <a:cxn ang="0">
                  <a:pos x="connsiteX0" y="connsiteY0"/>
                </a:cxn>
                <a:cxn ang="0">
                  <a:pos x="connsiteX1" y="connsiteY1"/>
                </a:cxn>
                <a:cxn ang="0">
                  <a:pos x="connsiteX2" y="connsiteY2"/>
                </a:cxn>
                <a:cxn ang="0">
                  <a:pos x="connsiteX3" y="connsiteY3"/>
                </a:cxn>
              </a:cxnLst>
              <a:rect l="l" t="t" r="r" b="b"/>
              <a:pathLst>
                <a:path w="2438400" h="2194560">
                  <a:moveTo>
                    <a:pt x="0" y="0"/>
                  </a:moveTo>
                  <a:lnTo>
                    <a:pt x="2438400" y="0"/>
                  </a:lnTo>
                  <a:lnTo>
                    <a:pt x="2438400" y="2194560"/>
                  </a:lnTo>
                  <a:lnTo>
                    <a:pt x="0" y="2194560"/>
                  </a:lnTo>
                  <a:close/>
                </a:path>
              </a:pathLst>
            </a:custGeom>
            <a:solidFill>
              <a:schemeClr val="accent3"/>
            </a:solidFill>
            <a:ln w="6350" cap="flat">
              <a:noFill/>
              <a:prstDash val="solid"/>
              <a:miter/>
            </a:ln>
          </p:spPr>
          <p:txBody>
            <a:bodyPr rtlCol="0" anchor="ctr"/>
            <a:lstStyle/>
            <a:p>
              <a:pPr lvl="0"/>
              <a:endParaRPr lang="en-US"/>
            </a:p>
          </p:txBody>
        </p:sp>
        <p:sp>
          <p:nvSpPr>
            <p:cNvPr id="64" name="Freeform 63">
              <a:extLst>
                <a:ext uri="{FF2B5EF4-FFF2-40B4-BE49-F238E27FC236}">
                  <a16:creationId xmlns:a16="http://schemas.microsoft.com/office/drawing/2014/main" id="{1B6A19B9-2876-3745-A303-90E8FFEC8692}"/>
                </a:ext>
              </a:extLst>
            </p:cNvPr>
            <p:cNvSpPr/>
            <p:nvPr/>
          </p:nvSpPr>
          <p:spPr>
            <a:xfrm>
              <a:off x="6831645" y="1524000"/>
              <a:ext cx="2924810" cy="2924808"/>
            </a:xfrm>
            <a:custGeom>
              <a:avLst/>
              <a:gdLst>
                <a:gd name="connsiteX0" fmla="*/ 1462405 w 1462405"/>
                <a:gd name="connsiteY0" fmla="*/ 0 h 1462404"/>
                <a:gd name="connsiteX1" fmla="*/ 0 w 1462405"/>
                <a:gd name="connsiteY1" fmla="*/ 1462405 h 1462404"/>
                <a:gd name="connsiteX2" fmla="*/ 0 w 1462405"/>
                <a:gd name="connsiteY2" fmla="*/ 0 h 1462404"/>
                <a:gd name="connsiteX3" fmla="*/ 1462405 w 1462405"/>
                <a:gd name="connsiteY3" fmla="*/ 0 h 1462404"/>
              </a:gdLst>
              <a:ahLst/>
              <a:cxnLst>
                <a:cxn ang="0">
                  <a:pos x="connsiteX0" y="connsiteY0"/>
                </a:cxn>
                <a:cxn ang="0">
                  <a:pos x="connsiteX1" y="connsiteY1"/>
                </a:cxn>
                <a:cxn ang="0">
                  <a:pos x="connsiteX2" y="connsiteY2"/>
                </a:cxn>
                <a:cxn ang="0">
                  <a:pos x="connsiteX3" y="connsiteY3"/>
                </a:cxn>
              </a:cxnLst>
              <a:rect l="l" t="t" r="r" b="b"/>
              <a:pathLst>
                <a:path w="1462405" h="1462404">
                  <a:moveTo>
                    <a:pt x="1462405" y="0"/>
                  </a:moveTo>
                  <a:cubicBezTo>
                    <a:pt x="1462405" y="807720"/>
                    <a:pt x="807720" y="1462405"/>
                    <a:pt x="0" y="1462405"/>
                  </a:cubicBezTo>
                  <a:lnTo>
                    <a:pt x="0" y="0"/>
                  </a:lnTo>
                  <a:lnTo>
                    <a:pt x="1462405" y="0"/>
                  </a:lnTo>
                  <a:close/>
                </a:path>
              </a:pathLst>
            </a:custGeom>
            <a:solidFill>
              <a:schemeClr val="accent3">
                <a:lumMod val="75000"/>
              </a:schemeClr>
            </a:solidFill>
            <a:ln w="6350" cap="flat">
              <a:noFill/>
              <a:prstDash val="solid"/>
              <a:miter/>
            </a:ln>
          </p:spPr>
          <p:txBody>
            <a:bodyPr rtlCol="0" anchor="ctr"/>
            <a:lstStyle/>
            <a:p>
              <a:pPr lvl="0"/>
              <a:endParaRPr lang="en-US"/>
            </a:p>
          </p:txBody>
        </p:sp>
        <p:sp>
          <p:nvSpPr>
            <p:cNvPr id="73" name="Freeform 72">
              <a:extLst>
                <a:ext uri="{FF2B5EF4-FFF2-40B4-BE49-F238E27FC236}">
                  <a16:creationId xmlns:a16="http://schemas.microsoft.com/office/drawing/2014/main" id="{D283EE27-EA9B-8344-AB5A-21B421F1B037}"/>
                </a:ext>
              </a:extLst>
            </p:cNvPr>
            <p:cNvSpPr/>
            <p:nvPr/>
          </p:nvSpPr>
          <p:spPr>
            <a:xfrm>
              <a:off x="4390705" y="9326880"/>
              <a:ext cx="2194560" cy="2194560"/>
            </a:xfrm>
            <a:custGeom>
              <a:avLst/>
              <a:gdLst>
                <a:gd name="connsiteX0" fmla="*/ 0 w 1097280"/>
                <a:gd name="connsiteY0" fmla="*/ 0 h 1097280"/>
                <a:gd name="connsiteX1" fmla="*/ 1097280 w 1097280"/>
                <a:gd name="connsiteY1" fmla="*/ 1097280 h 1097280"/>
                <a:gd name="connsiteX2" fmla="*/ 0 w 1097280"/>
                <a:gd name="connsiteY2" fmla="*/ 1097280 h 1097280"/>
                <a:gd name="connsiteX3" fmla="*/ 0 w 1097280"/>
                <a:gd name="connsiteY3" fmla="*/ 0 h 1097280"/>
              </a:gdLst>
              <a:ahLst/>
              <a:cxnLst>
                <a:cxn ang="0">
                  <a:pos x="connsiteX0" y="connsiteY0"/>
                </a:cxn>
                <a:cxn ang="0">
                  <a:pos x="connsiteX1" y="connsiteY1"/>
                </a:cxn>
                <a:cxn ang="0">
                  <a:pos x="connsiteX2" y="connsiteY2"/>
                </a:cxn>
                <a:cxn ang="0">
                  <a:pos x="connsiteX3" y="connsiteY3"/>
                </a:cxn>
              </a:cxnLst>
              <a:rect l="l" t="t" r="r" b="b"/>
              <a:pathLst>
                <a:path w="1097280" h="1097280">
                  <a:moveTo>
                    <a:pt x="0" y="0"/>
                  </a:moveTo>
                  <a:cubicBezTo>
                    <a:pt x="605790" y="0"/>
                    <a:pt x="1097280" y="491490"/>
                    <a:pt x="1097280" y="1097280"/>
                  </a:cubicBezTo>
                  <a:lnTo>
                    <a:pt x="0" y="1097280"/>
                  </a:lnTo>
                  <a:lnTo>
                    <a:pt x="0" y="0"/>
                  </a:lnTo>
                  <a:close/>
                </a:path>
              </a:pathLst>
            </a:custGeom>
            <a:solidFill>
              <a:schemeClr val="accent3">
                <a:lumMod val="75000"/>
              </a:schemeClr>
            </a:solidFill>
            <a:ln w="6350" cap="flat">
              <a:noFill/>
              <a:prstDash val="solid"/>
              <a:miter/>
            </a:ln>
          </p:spPr>
          <p:txBody>
            <a:bodyPr rtlCol="0" anchor="ctr"/>
            <a:lstStyle/>
            <a:p>
              <a:pPr lvl="0"/>
              <a:endParaRPr lang="en-US"/>
            </a:p>
          </p:txBody>
        </p:sp>
        <p:sp>
          <p:nvSpPr>
            <p:cNvPr id="74" name="Freeform 73">
              <a:extLst>
                <a:ext uri="{FF2B5EF4-FFF2-40B4-BE49-F238E27FC236}">
                  <a16:creationId xmlns:a16="http://schemas.microsoft.com/office/drawing/2014/main" id="{64355EBF-2EFC-2C48-A9F7-FEB65E8F5A02}"/>
                </a:ext>
              </a:extLst>
            </p:cNvPr>
            <p:cNvSpPr/>
            <p:nvPr/>
          </p:nvSpPr>
          <p:spPr>
            <a:xfrm>
              <a:off x="4390705" y="11521440"/>
              <a:ext cx="2194560" cy="2194560"/>
            </a:xfrm>
            <a:custGeom>
              <a:avLst/>
              <a:gdLst>
                <a:gd name="connsiteX0" fmla="*/ 1097280 w 1097280"/>
                <a:gd name="connsiteY0" fmla="*/ 1097280 h 1097280"/>
                <a:gd name="connsiteX1" fmla="*/ 0 w 1097280"/>
                <a:gd name="connsiteY1" fmla="*/ 0 h 1097280"/>
                <a:gd name="connsiteX2" fmla="*/ 1097280 w 1097280"/>
                <a:gd name="connsiteY2" fmla="*/ 0 h 1097280"/>
                <a:gd name="connsiteX3" fmla="*/ 1097280 w 1097280"/>
                <a:gd name="connsiteY3" fmla="*/ 1097280 h 1097280"/>
              </a:gdLst>
              <a:ahLst/>
              <a:cxnLst>
                <a:cxn ang="0">
                  <a:pos x="connsiteX0" y="connsiteY0"/>
                </a:cxn>
                <a:cxn ang="0">
                  <a:pos x="connsiteX1" y="connsiteY1"/>
                </a:cxn>
                <a:cxn ang="0">
                  <a:pos x="connsiteX2" y="connsiteY2"/>
                </a:cxn>
                <a:cxn ang="0">
                  <a:pos x="connsiteX3" y="connsiteY3"/>
                </a:cxn>
              </a:cxnLst>
              <a:rect l="l" t="t" r="r" b="b"/>
              <a:pathLst>
                <a:path w="1097280" h="1097280">
                  <a:moveTo>
                    <a:pt x="1097280" y="1097280"/>
                  </a:moveTo>
                  <a:cubicBezTo>
                    <a:pt x="491490" y="1097280"/>
                    <a:pt x="0" y="605790"/>
                    <a:pt x="0" y="0"/>
                  </a:cubicBezTo>
                  <a:lnTo>
                    <a:pt x="1097280" y="0"/>
                  </a:lnTo>
                  <a:lnTo>
                    <a:pt x="1097280" y="1097280"/>
                  </a:lnTo>
                  <a:close/>
                </a:path>
              </a:pathLst>
            </a:custGeom>
            <a:solidFill>
              <a:schemeClr val="accent3">
                <a:lumMod val="50000"/>
              </a:schemeClr>
            </a:solidFill>
            <a:ln w="6350" cap="flat">
              <a:noFill/>
              <a:prstDash val="solid"/>
              <a:miter/>
            </a:ln>
          </p:spPr>
          <p:txBody>
            <a:bodyPr rtlCol="0" anchor="ctr"/>
            <a:lstStyle/>
            <a:p>
              <a:pPr lvl="0"/>
              <a:endParaRPr lang="en-US"/>
            </a:p>
          </p:txBody>
        </p:sp>
        <p:sp>
          <p:nvSpPr>
            <p:cNvPr id="80" name="Freeform 79">
              <a:extLst>
                <a:ext uri="{FF2B5EF4-FFF2-40B4-BE49-F238E27FC236}">
                  <a16:creationId xmlns:a16="http://schemas.microsoft.com/office/drawing/2014/main" id="{5C708560-7A01-704D-9AB4-915498E41E11}"/>
                </a:ext>
              </a:extLst>
            </p:cNvPr>
            <p:cNvSpPr/>
            <p:nvPr/>
          </p:nvSpPr>
          <p:spPr>
            <a:xfrm>
              <a:off x="6831645" y="0"/>
              <a:ext cx="2924810" cy="1524000"/>
            </a:xfrm>
            <a:custGeom>
              <a:avLst/>
              <a:gdLst>
                <a:gd name="connsiteX0" fmla="*/ 1462405 w 1462405"/>
                <a:gd name="connsiteY0" fmla="*/ 0 h 762000"/>
                <a:gd name="connsiteX1" fmla="*/ 1462405 w 1462405"/>
                <a:gd name="connsiteY1" fmla="*/ 762000 h 762000"/>
                <a:gd name="connsiteX2" fmla="*/ 0 w 1462405"/>
                <a:gd name="connsiteY2" fmla="*/ 762000 h 762000"/>
                <a:gd name="connsiteX3" fmla="*/ 213995 w 1462405"/>
                <a:gd name="connsiteY3" fmla="*/ 0 h 762000"/>
                <a:gd name="connsiteX4" fmla="*/ 1462405 w 1462405"/>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405" h="762000">
                  <a:moveTo>
                    <a:pt x="1462405" y="0"/>
                  </a:moveTo>
                  <a:lnTo>
                    <a:pt x="1462405" y="762000"/>
                  </a:lnTo>
                  <a:lnTo>
                    <a:pt x="0" y="762000"/>
                  </a:lnTo>
                  <a:cubicBezTo>
                    <a:pt x="0" y="482600"/>
                    <a:pt x="78105" y="221615"/>
                    <a:pt x="213995" y="0"/>
                  </a:cubicBezTo>
                  <a:lnTo>
                    <a:pt x="1462405" y="0"/>
                  </a:lnTo>
                  <a:close/>
                </a:path>
              </a:pathLst>
            </a:custGeom>
            <a:solidFill>
              <a:schemeClr val="accent3">
                <a:lumMod val="50000"/>
              </a:schemeClr>
            </a:solidFill>
            <a:ln w="6350" cap="flat">
              <a:noFill/>
              <a:prstDash val="solid"/>
              <a:miter/>
            </a:ln>
          </p:spPr>
          <p:txBody>
            <a:bodyPr rtlCol="0" anchor="ctr"/>
            <a:lstStyle/>
            <a:p>
              <a:pPr lvl="0"/>
              <a:endParaRPr lang="en-US"/>
            </a:p>
          </p:txBody>
        </p:sp>
        <p:sp>
          <p:nvSpPr>
            <p:cNvPr id="86" name="Freeform 85">
              <a:extLst>
                <a:ext uri="{FF2B5EF4-FFF2-40B4-BE49-F238E27FC236}">
                  <a16:creationId xmlns:a16="http://schemas.microsoft.com/office/drawing/2014/main" id="{7253C378-8F9C-D64A-8145-8F5FD4DDB719}"/>
                </a:ext>
              </a:extLst>
            </p:cNvPr>
            <p:cNvSpPr/>
            <p:nvPr/>
          </p:nvSpPr>
          <p:spPr>
            <a:xfrm>
              <a:off x="7579677" y="11515090"/>
              <a:ext cx="2190750" cy="2190750"/>
            </a:xfrm>
            <a:custGeom>
              <a:avLst/>
              <a:gdLst>
                <a:gd name="connsiteX0" fmla="*/ 0 w 1095375"/>
                <a:gd name="connsiteY0" fmla="*/ 0 h 1095375"/>
                <a:gd name="connsiteX1" fmla="*/ 1095375 w 1095375"/>
                <a:gd name="connsiteY1" fmla="*/ 0 h 1095375"/>
                <a:gd name="connsiteX2" fmla="*/ 1095375 w 1095375"/>
                <a:gd name="connsiteY2" fmla="*/ 1095375 h 1095375"/>
                <a:gd name="connsiteX3" fmla="*/ 0 w 1095375"/>
                <a:gd name="connsiteY3" fmla="*/ 0 h 1095375"/>
              </a:gdLst>
              <a:ahLst/>
              <a:cxnLst>
                <a:cxn ang="0">
                  <a:pos x="connsiteX0" y="connsiteY0"/>
                </a:cxn>
                <a:cxn ang="0">
                  <a:pos x="connsiteX1" y="connsiteY1"/>
                </a:cxn>
                <a:cxn ang="0">
                  <a:pos x="connsiteX2" y="connsiteY2"/>
                </a:cxn>
                <a:cxn ang="0">
                  <a:pos x="connsiteX3" y="connsiteY3"/>
                </a:cxn>
              </a:cxnLst>
              <a:rect l="l" t="t" r="r" b="b"/>
              <a:pathLst>
                <a:path w="1095375" h="1095375">
                  <a:moveTo>
                    <a:pt x="0" y="0"/>
                  </a:moveTo>
                  <a:lnTo>
                    <a:pt x="1095375" y="0"/>
                  </a:lnTo>
                  <a:lnTo>
                    <a:pt x="1095375" y="1095375"/>
                  </a:lnTo>
                  <a:cubicBezTo>
                    <a:pt x="490855" y="1095375"/>
                    <a:pt x="0" y="605155"/>
                    <a:pt x="0" y="0"/>
                  </a:cubicBezTo>
                  <a:close/>
                </a:path>
              </a:pathLst>
            </a:custGeom>
            <a:solidFill>
              <a:schemeClr val="accent3">
                <a:lumMod val="50000"/>
              </a:schemeClr>
            </a:solidFill>
            <a:ln w="6350" cap="flat">
              <a:noFill/>
              <a:prstDash val="solid"/>
              <a:miter/>
            </a:ln>
          </p:spPr>
          <p:txBody>
            <a:bodyPr rtlCol="0" anchor="ctr"/>
            <a:lstStyle/>
            <a:p>
              <a:pPr lvl="0"/>
              <a:endParaRPr lang="en-US"/>
            </a:p>
          </p:txBody>
        </p:sp>
        <p:sp>
          <p:nvSpPr>
            <p:cNvPr id="87" name="Freeform 86">
              <a:extLst>
                <a:ext uri="{FF2B5EF4-FFF2-40B4-BE49-F238E27FC236}">
                  <a16:creationId xmlns:a16="http://schemas.microsoft.com/office/drawing/2014/main" id="{C30D8C26-70F7-A047-81DD-C46811861266}"/>
                </a:ext>
              </a:extLst>
            </p:cNvPr>
            <p:cNvSpPr/>
            <p:nvPr/>
          </p:nvSpPr>
          <p:spPr>
            <a:xfrm>
              <a:off x="7579677" y="9324342"/>
              <a:ext cx="2190750" cy="2190748"/>
            </a:xfrm>
            <a:custGeom>
              <a:avLst/>
              <a:gdLst>
                <a:gd name="connsiteX0" fmla="*/ 0 w 1095375"/>
                <a:gd name="connsiteY0" fmla="*/ 1095375 h 1095374"/>
                <a:gd name="connsiteX1" fmla="*/ 1095375 w 1095375"/>
                <a:gd name="connsiteY1" fmla="*/ 0 h 1095374"/>
                <a:gd name="connsiteX2" fmla="*/ 1095375 w 1095375"/>
                <a:gd name="connsiteY2" fmla="*/ 1095375 h 1095374"/>
                <a:gd name="connsiteX3" fmla="*/ 0 w 1095375"/>
                <a:gd name="connsiteY3" fmla="*/ 1095375 h 1095374"/>
              </a:gdLst>
              <a:ahLst/>
              <a:cxnLst>
                <a:cxn ang="0">
                  <a:pos x="connsiteX0" y="connsiteY0"/>
                </a:cxn>
                <a:cxn ang="0">
                  <a:pos x="connsiteX1" y="connsiteY1"/>
                </a:cxn>
                <a:cxn ang="0">
                  <a:pos x="connsiteX2" y="connsiteY2"/>
                </a:cxn>
                <a:cxn ang="0">
                  <a:pos x="connsiteX3" y="connsiteY3"/>
                </a:cxn>
              </a:cxnLst>
              <a:rect l="l" t="t" r="r" b="b"/>
              <a:pathLst>
                <a:path w="1095375" h="1095374">
                  <a:moveTo>
                    <a:pt x="0" y="1095375"/>
                  </a:moveTo>
                  <a:cubicBezTo>
                    <a:pt x="0" y="490220"/>
                    <a:pt x="490855" y="0"/>
                    <a:pt x="1095375" y="0"/>
                  </a:cubicBezTo>
                  <a:lnTo>
                    <a:pt x="1095375" y="1095375"/>
                  </a:lnTo>
                  <a:lnTo>
                    <a:pt x="0" y="1095375"/>
                  </a:lnTo>
                  <a:close/>
                </a:path>
              </a:pathLst>
            </a:custGeom>
            <a:solidFill>
              <a:schemeClr val="accent3">
                <a:lumMod val="75000"/>
              </a:schemeClr>
            </a:solidFill>
            <a:ln w="6350" cap="flat">
              <a:noFill/>
              <a:prstDash val="solid"/>
              <a:miter/>
            </a:ln>
          </p:spPr>
          <p:txBody>
            <a:bodyPr rtlCol="0" anchor="ctr"/>
            <a:lstStyle/>
            <a:p>
              <a:pPr lvl="0"/>
              <a:endParaRPr lang="en-US"/>
            </a:p>
          </p:txBody>
        </p:sp>
        <p:grpSp>
          <p:nvGrpSpPr>
            <p:cNvPr id="4" name="Group 3">
              <a:extLst>
                <a:ext uri="{FF2B5EF4-FFF2-40B4-BE49-F238E27FC236}">
                  <a16:creationId xmlns:a16="http://schemas.microsoft.com/office/drawing/2014/main" id="{7ABB8F5C-FCF5-6D40-8C66-179D3E1458F5}"/>
                </a:ext>
              </a:extLst>
            </p:cNvPr>
            <p:cNvGrpSpPr/>
            <p:nvPr userDrawn="1"/>
          </p:nvGrpSpPr>
          <p:grpSpPr>
            <a:xfrm>
              <a:off x="-3922" y="4441196"/>
              <a:ext cx="4903631" cy="9223950"/>
              <a:chOff x="970594" y="4441196"/>
              <a:chExt cx="3901440" cy="7338783"/>
            </a:xfrm>
          </p:grpSpPr>
          <p:sp>
            <p:nvSpPr>
              <p:cNvPr id="84" name="Freeform 83">
                <a:extLst>
                  <a:ext uri="{FF2B5EF4-FFF2-40B4-BE49-F238E27FC236}">
                    <a16:creationId xmlns:a16="http://schemas.microsoft.com/office/drawing/2014/main" id="{1F5936F1-23CC-3F41-8D4C-120404A2D9DA}"/>
                  </a:ext>
                </a:extLst>
              </p:cNvPr>
              <p:cNvSpPr/>
              <p:nvPr/>
            </p:nvSpPr>
            <p:spPr>
              <a:xfrm rot="5400000">
                <a:off x="2921315" y="4441195"/>
                <a:ext cx="1950718" cy="1950720"/>
              </a:xfrm>
              <a:custGeom>
                <a:avLst/>
                <a:gdLst>
                  <a:gd name="connsiteX0" fmla="*/ 975360 w 975359"/>
                  <a:gd name="connsiteY0" fmla="*/ 975360 h 975360"/>
                  <a:gd name="connsiteX1" fmla="*/ 0 w 975359"/>
                  <a:gd name="connsiteY1" fmla="*/ 975360 h 975360"/>
                  <a:gd name="connsiteX2" fmla="*/ 0 w 975359"/>
                  <a:gd name="connsiteY2" fmla="*/ 0 h 975360"/>
                  <a:gd name="connsiteX3" fmla="*/ 975360 w 975359"/>
                  <a:gd name="connsiteY3" fmla="*/ 975360 h 975360"/>
                </a:gdLst>
                <a:ahLst/>
                <a:cxnLst>
                  <a:cxn ang="0">
                    <a:pos x="connsiteX0" y="connsiteY0"/>
                  </a:cxn>
                  <a:cxn ang="0">
                    <a:pos x="connsiteX1" y="connsiteY1"/>
                  </a:cxn>
                  <a:cxn ang="0">
                    <a:pos x="connsiteX2" y="connsiteY2"/>
                  </a:cxn>
                  <a:cxn ang="0">
                    <a:pos x="connsiteX3" y="connsiteY3"/>
                  </a:cxn>
                </a:cxnLst>
                <a:rect l="l" t="t" r="r" b="b"/>
                <a:pathLst>
                  <a:path w="975359" h="975360">
                    <a:moveTo>
                      <a:pt x="975360" y="975360"/>
                    </a:moveTo>
                    <a:lnTo>
                      <a:pt x="0" y="975360"/>
                    </a:lnTo>
                    <a:lnTo>
                      <a:pt x="0" y="0"/>
                    </a:lnTo>
                    <a:cubicBezTo>
                      <a:pt x="538480" y="0"/>
                      <a:pt x="975360" y="436880"/>
                      <a:pt x="975360" y="975360"/>
                    </a:cubicBezTo>
                    <a:close/>
                  </a:path>
                </a:pathLst>
              </a:custGeom>
              <a:solidFill>
                <a:schemeClr val="accent3">
                  <a:lumMod val="50000"/>
                </a:schemeClr>
              </a:solidFill>
              <a:ln w="6350" cap="flat">
                <a:noFill/>
                <a:prstDash val="solid"/>
                <a:miter/>
              </a:ln>
            </p:spPr>
            <p:txBody>
              <a:bodyPr rtlCol="0" anchor="ctr"/>
              <a:lstStyle/>
              <a:p>
                <a:pPr lvl="0"/>
                <a:endParaRPr lang="en-US"/>
              </a:p>
            </p:txBody>
          </p:sp>
          <p:sp>
            <p:nvSpPr>
              <p:cNvPr id="92" name="Freeform 91">
                <a:extLst>
                  <a:ext uri="{FF2B5EF4-FFF2-40B4-BE49-F238E27FC236}">
                    <a16:creationId xmlns:a16="http://schemas.microsoft.com/office/drawing/2014/main" id="{B1147C09-AF00-5B41-8916-666878F5BC4E}"/>
                  </a:ext>
                </a:extLst>
              </p:cNvPr>
              <p:cNvSpPr/>
              <p:nvPr/>
            </p:nvSpPr>
            <p:spPr>
              <a:xfrm rot="5400000">
                <a:off x="970595" y="6393604"/>
                <a:ext cx="1950718" cy="1950718"/>
              </a:xfrm>
              <a:custGeom>
                <a:avLst/>
                <a:gdLst>
                  <a:gd name="connsiteX0" fmla="*/ 975360 w 975359"/>
                  <a:gd name="connsiteY0" fmla="*/ 0 h 975359"/>
                  <a:gd name="connsiteX1" fmla="*/ 975360 w 975359"/>
                  <a:gd name="connsiteY1" fmla="*/ 975360 h 975359"/>
                  <a:gd name="connsiteX2" fmla="*/ 0 w 975359"/>
                  <a:gd name="connsiteY2" fmla="*/ 0 h 975359"/>
                  <a:gd name="connsiteX3" fmla="*/ 975360 w 975359"/>
                  <a:gd name="connsiteY3" fmla="*/ 0 h 975359"/>
                </a:gdLst>
                <a:ahLst/>
                <a:cxnLst>
                  <a:cxn ang="0">
                    <a:pos x="connsiteX0" y="connsiteY0"/>
                  </a:cxn>
                  <a:cxn ang="0">
                    <a:pos x="connsiteX1" y="connsiteY1"/>
                  </a:cxn>
                  <a:cxn ang="0">
                    <a:pos x="connsiteX2" y="connsiteY2"/>
                  </a:cxn>
                  <a:cxn ang="0">
                    <a:pos x="connsiteX3" y="connsiteY3"/>
                  </a:cxn>
                </a:cxnLst>
                <a:rect l="l" t="t" r="r" b="b"/>
                <a:pathLst>
                  <a:path w="975359" h="975359">
                    <a:moveTo>
                      <a:pt x="975360" y="0"/>
                    </a:moveTo>
                    <a:lnTo>
                      <a:pt x="975360" y="975360"/>
                    </a:lnTo>
                    <a:cubicBezTo>
                      <a:pt x="436880" y="975360"/>
                      <a:pt x="0" y="538480"/>
                      <a:pt x="0" y="0"/>
                    </a:cubicBezTo>
                    <a:lnTo>
                      <a:pt x="975360" y="0"/>
                    </a:lnTo>
                    <a:close/>
                  </a:path>
                </a:pathLst>
              </a:custGeom>
              <a:solidFill>
                <a:schemeClr val="bg2">
                  <a:alpha val="50000"/>
                </a:schemeClr>
              </a:solidFill>
              <a:ln w="6350" cap="flat">
                <a:noFill/>
                <a:prstDash val="solid"/>
                <a:miter/>
              </a:ln>
            </p:spPr>
            <p:txBody>
              <a:bodyPr rtlCol="0" anchor="ctr"/>
              <a:lstStyle/>
              <a:p>
                <a:pPr lvl="0"/>
                <a:endParaRPr lang="en-US"/>
              </a:p>
            </p:txBody>
          </p:sp>
          <p:sp>
            <p:nvSpPr>
              <p:cNvPr id="59" name="Freeform 58">
                <a:extLst>
                  <a:ext uri="{FF2B5EF4-FFF2-40B4-BE49-F238E27FC236}">
                    <a16:creationId xmlns:a16="http://schemas.microsoft.com/office/drawing/2014/main" id="{57091A8E-7281-1846-B6FA-960A8253D1D5}"/>
                  </a:ext>
                </a:extLst>
              </p:cNvPr>
              <p:cNvSpPr/>
              <p:nvPr userDrawn="1"/>
            </p:nvSpPr>
            <p:spPr>
              <a:xfrm rot="10800000">
                <a:off x="970594" y="8363645"/>
                <a:ext cx="3416334" cy="3416334"/>
              </a:xfrm>
              <a:custGeom>
                <a:avLst/>
                <a:gdLst>
                  <a:gd name="connsiteX0" fmla="*/ 975360 w 975359"/>
                  <a:gd name="connsiteY0" fmla="*/ 0 h 975359"/>
                  <a:gd name="connsiteX1" fmla="*/ 975360 w 975359"/>
                  <a:gd name="connsiteY1" fmla="*/ 975360 h 975359"/>
                  <a:gd name="connsiteX2" fmla="*/ 0 w 975359"/>
                  <a:gd name="connsiteY2" fmla="*/ 0 h 975359"/>
                  <a:gd name="connsiteX3" fmla="*/ 975360 w 975359"/>
                  <a:gd name="connsiteY3" fmla="*/ 0 h 975359"/>
                </a:gdLst>
                <a:ahLst/>
                <a:cxnLst>
                  <a:cxn ang="0">
                    <a:pos x="connsiteX0" y="connsiteY0"/>
                  </a:cxn>
                  <a:cxn ang="0">
                    <a:pos x="connsiteX1" y="connsiteY1"/>
                  </a:cxn>
                  <a:cxn ang="0">
                    <a:pos x="connsiteX2" y="connsiteY2"/>
                  </a:cxn>
                  <a:cxn ang="0">
                    <a:pos x="connsiteX3" y="connsiteY3"/>
                  </a:cxn>
                </a:cxnLst>
                <a:rect l="l" t="t" r="r" b="b"/>
                <a:pathLst>
                  <a:path w="975359" h="975359">
                    <a:moveTo>
                      <a:pt x="975360" y="0"/>
                    </a:moveTo>
                    <a:lnTo>
                      <a:pt x="975360" y="975360"/>
                    </a:lnTo>
                    <a:cubicBezTo>
                      <a:pt x="436880" y="975360"/>
                      <a:pt x="0" y="538480"/>
                      <a:pt x="0" y="0"/>
                    </a:cubicBezTo>
                    <a:lnTo>
                      <a:pt x="975360" y="0"/>
                    </a:lnTo>
                    <a:close/>
                  </a:path>
                </a:pathLst>
              </a:custGeom>
              <a:solidFill>
                <a:schemeClr val="bg2">
                  <a:alpha val="50000"/>
                </a:schemeClr>
              </a:solidFill>
              <a:ln w="6350" cap="flat">
                <a:noFill/>
                <a:prstDash val="solid"/>
                <a:miter/>
              </a:ln>
            </p:spPr>
            <p:txBody>
              <a:bodyPr rtlCol="0" anchor="ctr"/>
              <a:lstStyle/>
              <a:p>
                <a:pPr lvl="0"/>
                <a:endParaRPr lang="en-US"/>
              </a:p>
            </p:txBody>
          </p:sp>
        </p:grpSp>
        <p:sp>
          <p:nvSpPr>
            <p:cNvPr id="93" name="Freeform 92">
              <a:extLst>
                <a:ext uri="{FF2B5EF4-FFF2-40B4-BE49-F238E27FC236}">
                  <a16:creationId xmlns:a16="http://schemas.microsoft.com/office/drawing/2014/main" id="{E10F5147-EC70-4E40-9F60-FE5A216A8C48}"/>
                </a:ext>
              </a:extLst>
            </p:cNvPr>
            <p:cNvSpPr/>
            <p:nvPr/>
          </p:nvSpPr>
          <p:spPr>
            <a:xfrm>
              <a:off x="7440626" y="6139182"/>
              <a:ext cx="1950718" cy="1950718"/>
            </a:xfrm>
            <a:custGeom>
              <a:avLst/>
              <a:gdLst>
                <a:gd name="connsiteX0" fmla="*/ 975360 w 975359"/>
                <a:gd name="connsiteY0" fmla="*/ 487680 h 975359"/>
                <a:gd name="connsiteX1" fmla="*/ 487680 w 975359"/>
                <a:gd name="connsiteY1" fmla="*/ 975360 h 975359"/>
                <a:gd name="connsiteX2" fmla="*/ 0 w 975359"/>
                <a:gd name="connsiteY2" fmla="*/ 487680 h 975359"/>
                <a:gd name="connsiteX3" fmla="*/ 487680 w 975359"/>
                <a:gd name="connsiteY3" fmla="*/ 0 h 975359"/>
                <a:gd name="connsiteX4" fmla="*/ 975360 w 975359"/>
                <a:gd name="connsiteY4" fmla="*/ 487680 h 975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59" h="975359">
                  <a:moveTo>
                    <a:pt x="975360" y="487680"/>
                  </a:moveTo>
                  <a:cubicBezTo>
                    <a:pt x="975360" y="757018"/>
                    <a:pt x="757018" y="975360"/>
                    <a:pt x="487680" y="975360"/>
                  </a:cubicBezTo>
                  <a:cubicBezTo>
                    <a:pt x="218342" y="975360"/>
                    <a:pt x="0" y="757018"/>
                    <a:pt x="0" y="487680"/>
                  </a:cubicBezTo>
                  <a:cubicBezTo>
                    <a:pt x="0" y="218342"/>
                    <a:pt x="218342" y="0"/>
                    <a:pt x="487680" y="0"/>
                  </a:cubicBezTo>
                  <a:cubicBezTo>
                    <a:pt x="757018" y="0"/>
                    <a:pt x="975360" y="218342"/>
                    <a:pt x="975360" y="487680"/>
                  </a:cubicBezTo>
                  <a:close/>
                </a:path>
              </a:pathLst>
            </a:custGeom>
            <a:solidFill>
              <a:srgbClr val="004187"/>
            </a:solidFill>
            <a:ln w="6350" cap="flat">
              <a:noFill/>
              <a:prstDash val="solid"/>
              <a:miter/>
            </a:ln>
          </p:spPr>
          <p:txBody>
            <a:bodyPr rtlCol="0" anchor="ctr"/>
            <a:lstStyle/>
            <a:p>
              <a:pPr lvl="0"/>
              <a:endParaRPr lang="en-US"/>
            </a:p>
          </p:txBody>
        </p:sp>
        <p:sp>
          <p:nvSpPr>
            <p:cNvPr id="94" name="Freeform 93">
              <a:extLst>
                <a:ext uri="{FF2B5EF4-FFF2-40B4-BE49-F238E27FC236}">
                  <a16:creationId xmlns:a16="http://schemas.microsoft.com/office/drawing/2014/main" id="{DF49CBA8-A763-8E43-AD29-4AF948013609}"/>
                </a:ext>
              </a:extLst>
            </p:cNvPr>
            <p:cNvSpPr/>
            <p:nvPr/>
          </p:nvSpPr>
          <p:spPr>
            <a:xfrm>
              <a:off x="7440624" y="6269992"/>
              <a:ext cx="487678" cy="1689100"/>
            </a:xfrm>
            <a:custGeom>
              <a:avLst/>
              <a:gdLst>
                <a:gd name="connsiteX0" fmla="*/ 243840 w 243839"/>
                <a:gd name="connsiteY0" fmla="*/ 0 h 844550"/>
                <a:gd name="connsiteX1" fmla="*/ 243840 w 243839"/>
                <a:gd name="connsiteY1" fmla="*/ 844550 h 844550"/>
                <a:gd name="connsiteX2" fmla="*/ 0 w 243839"/>
                <a:gd name="connsiteY2" fmla="*/ 422275 h 844550"/>
                <a:gd name="connsiteX3" fmla="*/ 243840 w 243839"/>
                <a:gd name="connsiteY3" fmla="*/ 0 h 844550"/>
              </a:gdLst>
              <a:ahLst/>
              <a:cxnLst>
                <a:cxn ang="0">
                  <a:pos x="connsiteX0" y="connsiteY0"/>
                </a:cxn>
                <a:cxn ang="0">
                  <a:pos x="connsiteX1" y="connsiteY1"/>
                </a:cxn>
                <a:cxn ang="0">
                  <a:pos x="connsiteX2" y="connsiteY2"/>
                </a:cxn>
                <a:cxn ang="0">
                  <a:pos x="connsiteX3" y="connsiteY3"/>
                </a:cxn>
              </a:cxnLst>
              <a:rect l="l" t="t" r="r" b="b"/>
              <a:pathLst>
                <a:path w="243839" h="844550">
                  <a:moveTo>
                    <a:pt x="243840" y="0"/>
                  </a:moveTo>
                  <a:lnTo>
                    <a:pt x="243840" y="844550"/>
                  </a:lnTo>
                  <a:cubicBezTo>
                    <a:pt x="97790" y="760095"/>
                    <a:pt x="0" y="602615"/>
                    <a:pt x="0" y="422275"/>
                  </a:cubicBezTo>
                  <a:cubicBezTo>
                    <a:pt x="0" y="241935"/>
                    <a:pt x="97790" y="84455"/>
                    <a:pt x="243840" y="0"/>
                  </a:cubicBezTo>
                  <a:close/>
                </a:path>
              </a:pathLst>
            </a:custGeom>
            <a:solidFill>
              <a:schemeClr val="accent3">
                <a:lumMod val="50000"/>
              </a:schemeClr>
            </a:solidFill>
            <a:ln w="6350" cap="flat">
              <a:noFill/>
              <a:prstDash val="solid"/>
              <a:miter/>
            </a:ln>
          </p:spPr>
          <p:txBody>
            <a:bodyPr rtlCol="0" anchor="ctr"/>
            <a:lstStyle/>
            <a:p>
              <a:pPr lvl="0"/>
              <a:endParaRPr lang="en-US"/>
            </a:p>
          </p:txBody>
        </p:sp>
        <p:sp>
          <p:nvSpPr>
            <p:cNvPr id="104" name="Freeform 103">
              <a:extLst>
                <a:ext uri="{FF2B5EF4-FFF2-40B4-BE49-F238E27FC236}">
                  <a16:creationId xmlns:a16="http://schemas.microsoft.com/office/drawing/2014/main" id="{FEE363B3-A067-4749-B490-4E8449489491}"/>
                </a:ext>
              </a:extLst>
            </p:cNvPr>
            <p:cNvSpPr/>
            <p:nvPr/>
          </p:nvSpPr>
          <p:spPr>
            <a:xfrm>
              <a:off x="1874837" y="11202672"/>
              <a:ext cx="37146" cy="38100"/>
            </a:xfrm>
            <a:custGeom>
              <a:avLst/>
              <a:gdLst>
                <a:gd name="connsiteX0" fmla="*/ 9525 w 18573"/>
                <a:gd name="connsiteY0" fmla="*/ 19050 h 19050"/>
                <a:gd name="connsiteX1" fmla="*/ 9525 w 18573"/>
                <a:gd name="connsiteY1" fmla="*/ 0 h 19050"/>
                <a:gd name="connsiteX2" fmla="*/ 9525 w 18573"/>
                <a:gd name="connsiteY2" fmla="*/ 19050 h 19050"/>
                <a:gd name="connsiteX3" fmla="*/ 9525 w 18573"/>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8573" h="19050">
                  <a:moveTo>
                    <a:pt x="9525" y="19050"/>
                  </a:moveTo>
                  <a:cubicBezTo>
                    <a:pt x="21590" y="19050"/>
                    <a:pt x="21590" y="0"/>
                    <a:pt x="9525" y="0"/>
                  </a:cubicBezTo>
                  <a:cubicBezTo>
                    <a:pt x="-3175" y="0"/>
                    <a:pt x="-3175" y="19050"/>
                    <a:pt x="9525" y="19050"/>
                  </a:cubicBezTo>
                  <a:lnTo>
                    <a:pt x="9525" y="19050"/>
                  </a:lnTo>
                  <a:close/>
                </a:path>
              </a:pathLst>
            </a:custGeom>
            <a:solidFill>
              <a:srgbClr val="FF9378"/>
            </a:solidFill>
            <a:ln w="6350"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161E8FAE-7309-AD47-B1A3-77A7676358AB}"/>
                </a:ext>
              </a:extLst>
            </p:cNvPr>
            <p:cNvSpPr/>
            <p:nvPr/>
          </p:nvSpPr>
          <p:spPr>
            <a:xfrm>
              <a:off x="1465895" y="12254230"/>
              <a:ext cx="12700" cy="1270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solidFill>
              <a:srgbClr val="FFE1B5"/>
            </a:solidFill>
            <a:ln w="6350"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D52E575F-F6D2-BF4B-9EAA-153A41B62573}"/>
                </a:ext>
              </a:extLst>
            </p:cNvPr>
            <p:cNvSpPr/>
            <p:nvPr/>
          </p:nvSpPr>
          <p:spPr>
            <a:xfrm>
              <a:off x="1465895" y="12254230"/>
              <a:ext cx="12700" cy="1270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solidFill>
              <a:srgbClr val="FFE1B5"/>
            </a:solidFill>
            <a:ln w="6350"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7CDC471C-82A5-3547-A3EC-54C0621D3150}"/>
                </a:ext>
              </a:extLst>
            </p:cNvPr>
            <p:cNvSpPr/>
            <p:nvPr/>
          </p:nvSpPr>
          <p:spPr>
            <a:xfrm>
              <a:off x="2926397" y="10793730"/>
              <a:ext cx="12700" cy="1270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solidFill>
              <a:srgbClr val="FFE1B5"/>
            </a:solidFill>
            <a:ln w="6350"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22748E20-16D4-0C42-91E1-BFF1BD7CCA91}"/>
                </a:ext>
              </a:extLst>
            </p:cNvPr>
            <p:cNvSpPr/>
            <p:nvPr/>
          </p:nvSpPr>
          <p:spPr>
            <a:xfrm>
              <a:off x="2926397" y="10793730"/>
              <a:ext cx="12700" cy="1270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solidFill>
              <a:srgbClr val="FFE1B5"/>
            </a:solidFill>
            <a:ln w="6350"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5302056C-52A1-9E4B-A25A-D2445BA0B35D}"/>
                </a:ext>
              </a:extLst>
            </p:cNvPr>
            <p:cNvSpPr/>
            <p:nvPr/>
          </p:nvSpPr>
          <p:spPr>
            <a:xfrm>
              <a:off x="2926397" y="10793730"/>
              <a:ext cx="12700" cy="1270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solidFill>
              <a:srgbClr val="FFE1B5"/>
            </a:solidFill>
            <a:ln w="6350"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A19BD2F4-FAF6-344D-8570-0428C8ECD1CD}"/>
                </a:ext>
              </a:extLst>
            </p:cNvPr>
            <p:cNvSpPr/>
            <p:nvPr/>
          </p:nvSpPr>
          <p:spPr>
            <a:xfrm>
              <a:off x="2926397" y="10793730"/>
              <a:ext cx="12700" cy="1270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solidFill>
              <a:srgbClr val="FFE1B5"/>
            </a:solidFill>
            <a:ln w="6350"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C5D964B1-C5DE-794A-8AEE-A29C75285688}"/>
                </a:ext>
              </a:extLst>
            </p:cNvPr>
            <p:cNvSpPr/>
            <p:nvPr/>
          </p:nvSpPr>
          <p:spPr>
            <a:xfrm>
              <a:off x="2926397" y="10793730"/>
              <a:ext cx="12700" cy="1270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solidFill>
              <a:srgbClr val="FFE1B5"/>
            </a:solidFill>
            <a:ln w="6350"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7056887F-A464-4546-8DB4-46763EB408F3}"/>
                </a:ext>
              </a:extLst>
            </p:cNvPr>
            <p:cNvSpPr/>
            <p:nvPr/>
          </p:nvSpPr>
          <p:spPr>
            <a:xfrm>
              <a:off x="1465895" y="12254230"/>
              <a:ext cx="12700" cy="1270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solidFill>
              <a:srgbClr val="FFE1B5"/>
            </a:solidFill>
            <a:ln w="6350"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6475B707-69CE-DF47-9D01-6FC2F10C92F9}"/>
                </a:ext>
              </a:extLst>
            </p:cNvPr>
            <p:cNvSpPr/>
            <p:nvPr/>
          </p:nvSpPr>
          <p:spPr>
            <a:xfrm>
              <a:off x="1465895" y="12254230"/>
              <a:ext cx="12700" cy="1270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solidFill>
              <a:srgbClr val="FFE1B5"/>
            </a:solidFill>
            <a:ln w="6350"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A4211AB8-E564-5845-BD0F-27B7E2BFD70D}"/>
                </a:ext>
              </a:extLst>
            </p:cNvPr>
            <p:cNvSpPr/>
            <p:nvPr/>
          </p:nvSpPr>
          <p:spPr>
            <a:xfrm>
              <a:off x="1465895" y="12254230"/>
              <a:ext cx="12700" cy="1270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solidFill>
              <a:srgbClr val="FFE1B5"/>
            </a:solidFill>
            <a:ln w="6350"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6DDF57C8-5771-6D4C-A9D8-D60E5BD6EBAF}"/>
                </a:ext>
              </a:extLst>
            </p:cNvPr>
            <p:cNvSpPr/>
            <p:nvPr userDrawn="1"/>
          </p:nvSpPr>
          <p:spPr>
            <a:xfrm>
              <a:off x="31917" y="10160"/>
              <a:ext cx="8796169" cy="13705840"/>
            </a:xfrm>
            <a:custGeom>
              <a:avLst/>
              <a:gdLst>
                <a:gd name="connsiteX0" fmla="*/ 0 w 2438400"/>
                <a:gd name="connsiteY0" fmla="*/ 0 h 2225040"/>
                <a:gd name="connsiteX1" fmla="*/ 2438400 w 2438400"/>
                <a:gd name="connsiteY1" fmla="*/ 0 h 2225040"/>
                <a:gd name="connsiteX2" fmla="*/ 2438400 w 2438400"/>
                <a:gd name="connsiteY2" fmla="*/ 2225040 h 2225040"/>
                <a:gd name="connsiteX3" fmla="*/ 0 w 2438400"/>
                <a:gd name="connsiteY3" fmla="*/ 2225040 h 2225040"/>
              </a:gdLst>
              <a:ahLst/>
              <a:cxnLst>
                <a:cxn ang="0">
                  <a:pos x="connsiteX0" y="connsiteY0"/>
                </a:cxn>
                <a:cxn ang="0">
                  <a:pos x="connsiteX1" y="connsiteY1"/>
                </a:cxn>
                <a:cxn ang="0">
                  <a:pos x="connsiteX2" y="connsiteY2"/>
                </a:cxn>
                <a:cxn ang="0">
                  <a:pos x="connsiteX3" y="connsiteY3"/>
                </a:cxn>
              </a:cxnLst>
              <a:rect l="l" t="t" r="r" b="b"/>
              <a:pathLst>
                <a:path w="2438400" h="2225040">
                  <a:moveTo>
                    <a:pt x="0" y="0"/>
                  </a:moveTo>
                  <a:lnTo>
                    <a:pt x="2438400" y="0"/>
                  </a:lnTo>
                  <a:lnTo>
                    <a:pt x="2438400" y="2225040"/>
                  </a:lnTo>
                  <a:lnTo>
                    <a:pt x="0" y="2225040"/>
                  </a:lnTo>
                  <a:close/>
                </a:path>
              </a:pathLst>
            </a:custGeom>
            <a:solidFill>
              <a:schemeClr val="bg2">
                <a:alpha val="70000"/>
              </a:schemeClr>
            </a:solidFill>
            <a:ln w="6350" cap="flat">
              <a:noFill/>
              <a:prstDash val="solid"/>
              <a:miter/>
            </a:ln>
            <a:effectLst/>
          </p:spPr>
          <p:txBody>
            <a:bodyPr rtlCol="0" anchor="ctr"/>
            <a:lstStyle/>
            <a:p>
              <a:endParaRPr lang="en-US"/>
            </a:p>
          </p:txBody>
        </p:sp>
      </p:grpSp>
      <p:sp>
        <p:nvSpPr>
          <p:cNvPr id="2" name="Rectangle 1">
            <a:extLst>
              <a:ext uri="{FF2B5EF4-FFF2-40B4-BE49-F238E27FC236}">
                <a16:creationId xmlns:a16="http://schemas.microsoft.com/office/drawing/2014/main" id="{E3B8A9FA-7C95-3846-809D-86E4D9378751}"/>
              </a:ext>
              <a:ext uri="{C183D7F6-B498-43B3-948B-1728B52AA6E4}">
                <adec:decorative xmlns:adec="http://schemas.microsoft.com/office/drawing/2017/decorative" val="1"/>
              </a:ext>
            </a:extLst>
          </p:cNvPr>
          <p:cNvSpPr/>
          <p:nvPr userDrawn="1"/>
        </p:nvSpPr>
        <p:spPr>
          <a:xfrm>
            <a:off x="8840787" y="-12700"/>
            <a:ext cx="15546387" cy="137287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D7376430-DC1B-C64A-BE8D-FF18BEFF3E41}"/>
              </a:ext>
              <a:ext uri="{C183D7F6-B498-43B3-948B-1728B52AA6E4}">
                <adec:decorative xmlns:adec="http://schemas.microsoft.com/office/drawing/2017/decorative" val="1"/>
              </a:ext>
            </a:extLst>
          </p:cNvPr>
          <p:cNvSpPr/>
          <p:nvPr userDrawn="1"/>
        </p:nvSpPr>
        <p:spPr>
          <a:xfrm rot="10800000">
            <a:off x="14690643" y="4019467"/>
            <a:ext cx="9696532" cy="9696532"/>
          </a:xfrm>
          <a:custGeom>
            <a:avLst/>
            <a:gdLst>
              <a:gd name="connsiteX0" fmla="*/ 1098550 w 1098550"/>
              <a:gd name="connsiteY0" fmla="*/ 0 h 1098550"/>
              <a:gd name="connsiteX1" fmla="*/ 0 w 1098550"/>
              <a:gd name="connsiteY1" fmla="*/ 0 h 1098550"/>
              <a:gd name="connsiteX2" fmla="*/ 0 w 1098550"/>
              <a:gd name="connsiteY2" fmla="*/ 1098550 h 1098550"/>
              <a:gd name="connsiteX3" fmla="*/ 1098550 w 1098550"/>
              <a:gd name="connsiteY3" fmla="*/ 0 h 1098550"/>
            </a:gdLst>
            <a:ahLst/>
            <a:cxnLst>
              <a:cxn ang="0">
                <a:pos x="connsiteX0" y="connsiteY0"/>
              </a:cxn>
              <a:cxn ang="0">
                <a:pos x="connsiteX1" y="connsiteY1"/>
              </a:cxn>
              <a:cxn ang="0">
                <a:pos x="connsiteX2" y="connsiteY2"/>
              </a:cxn>
              <a:cxn ang="0">
                <a:pos x="connsiteX3" y="connsiteY3"/>
              </a:cxn>
            </a:cxnLst>
            <a:rect l="l" t="t" r="r" b="b"/>
            <a:pathLst>
              <a:path w="1098550" h="1098550">
                <a:moveTo>
                  <a:pt x="1098550" y="0"/>
                </a:moveTo>
                <a:lnTo>
                  <a:pt x="0" y="0"/>
                </a:lnTo>
                <a:lnTo>
                  <a:pt x="0" y="1098550"/>
                </a:lnTo>
                <a:cubicBezTo>
                  <a:pt x="607061" y="1098550"/>
                  <a:pt x="1098550" y="607061"/>
                  <a:pt x="1098550" y="0"/>
                </a:cubicBezTo>
                <a:close/>
              </a:path>
            </a:pathLst>
          </a:custGeom>
          <a:solidFill>
            <a:srgbClr val="FFE1B5">
              <a:alpha val="30000"/>
            </a:srgbClr>
          </a:solidFill>
          <a:ln w="6350" cap="flat">
            <a:noFill/>
            <a:prstDash val="solid"/>
            <a:miter/>
          </a:ln>
        </p:spPr>
        <p:txBody>
          <a:bodyPr rtlCol="0" anchor="ctr"/>
          <a:lstStyle/>
          <a:p>
            <a:endParaRPr lang="en-US"/>
          </a:p>
        </p:txBody>
      </p:sp>
      <p:sp>
        <p:nvSpPr>
          <p:cNvPr id="46" name="Title 1" descr="Slide title">
            <a:extLst>
              <a:ext uri="{FF2B5EF4-FFF2-40B4-BE49-F238E27FC236}">
                <a16:creationId xmlns:a16="http://schemas.microsoft.com/office/drawing/2014/main" id="{86B99FEA-231D-8F41-9AF6-D0B3BC23D215}"/>
              </a:ext>
            </a:extLst>
          </p:cNvPr>
          <p:cNvSpPr>
            <a:spLocks noGrp="1"/>
          </p:cNvSpPr>
          <p:nvPr>
            <p:ph type="title" hasCustomPrompt="1"/>
          </p:nvPr>
        </p:nvSpPr>
        <p:spPr>
          <a:xfrm>
            <a:off x="1055235" y="4180125"/>
            <a:ext cx="6696826" cy="3268890"/>
          </a:xfrm>
        </p:spPr>
        <p:txBody>
          <a:bodyPr vert="horz" lIns="0" tIns="0" rIns="0" bIns="0" rtlCol="0" anchor="b">
            <a:noAutofit/>
          </a:bodyPr>
          <a:lstStyle>
            <a:lvl1pPr>
              <a:defRPr lang="en-US" sz="9600">
                <a:solidFill>
                  <a:schemeClr val="bg1"/>
                </a:solidFill>
                <a:ea typeface="+mn-ea"/>
                <a:cs typeface="+mn-cs"/>
              </a:defRPr>
            </a:lvl1pPr>
          </a:lstStyle>
          <a:p>
            <a:pPr marL="25400" lvl="0" indent="1588">
              <a:lnSpc>
                <a:spcPct val="100000"/>
              </a:lnSpc>
              <a:spcBef>
                <a:spcPts val="1200"/>
              </a:spcBef>
              <a:spcAft>
                <a:spcPts val="1200"/>
              </a:spcAft>
              <a:buClr>
                <a:schemeClr val="bg2"/>
              </a:buClr>
              <a:buFont typeface="Arial" panose="020B0604020202020204" pitchFamily="34" charset="0"/>
              <a:tabLst/>
            </a:pPr>
            <a:r>
              <a:rPr lang="en-US"/>
              <a:t>Header</a:t>
            </a:r>
          </a:p>
        </p:txBody>
      </p:sp>
      <p:sp>
        <p:nvSpPr>
          <p:cNvPr id="45" name="subtext" descr="Optional subtext for the slide title">
            <a:extLst>
              <a:ext uri="{FF2B5EF4-FFF2-40B4-BE49-F238E27FC236}">
                <a16:creationId xmlns:a16="http://schemas.microsoft.com/office/drawing/2014/main" id="{F7F67C5F-7BCF-994B-820C-F1939EC3EFBF}"/>
              </a:ext>
            </a:extLst>
          </p:cNvPr>
          <p:cNvSpPr>
            <a:spLocks noGrp="1"/>
          </p:cNvSpPr>
          <p:nvPr>
            <p:ph type="body" sz="quarter" idx="18" hasCustomPrompt="1"/>
          </p:nvPr>
        </p:nvSpPr>
        <p:spPr>
          <a:xfrm>
            <a:off x="1076343" y="7701273"/>
            <a:ext cx="6675718" cy="3765353"/>
          </a:xfrm>
        </p:spPr>
        <p:txBody>
          <a:bodyPr anchor="t">
            <a:noAutofit/>
          </a:bodyPr>
          <a:lstStyle>
            <a:lvl1pPr marL="0" indent="0" algn="l" defTabSz="1828526" rtl="0" eaLnBrk="1" latinLnBrk="0" hangingPunct="1">
              <a:lnSpc>
                <a:spcPct val="95000"/>
              </a:lnSpc>
              <a:buFontTx/>
              <a:buNone/>
              <a:defRPr lang="en-US" sz="5400" b="0" kern="1200" dirty="0">
                <a:solidFill>
                  <a:schemeClr val="bg1"/>
                </a:solidFill>
                <a:latin typeface="Community Light" panose="02000303040000020003" pitchFamily="2" charset="0"/>
                <a:ea typeface="+mn-ea"/>
                <a:cs typeface="+mn-cs"/>
              </a:defRPr>
            </a:lvl1pPr>
            <a:lvl2pPr marL="914400" indent="0">
              <a:buNone/>
              <a:defRPr/>
            </a:lvl2pPr>
          </a:lstStyle>
          <a:p>
            <a:pPr lvl="0"/>
            <a:r>
              <a:rPr lang="en-US"/>
              <a:t>Optional subtext </a:t>
            </a:r>
            <a:br>
              <a:rPr lang="en-US"/>
            </a:br>
            <a:r>
              <a:rPr lang="en-US"/>
              <a:t>for big headline</a:t>
            </a:r>
          </a:p>
        </p:txBody>
      </p:sp>
      <p:sp>
        <p:nvSpPr>
          <p:cNvPr id="141" name="Text Placeholder 2" descr="Bullets that support the slide title">
            <a:extLst>
              <a:ext uri="{FF2B5EF4-FFF2-40B4-BE49-F238E27FC236}">
                <a16:creationId xmlns:a16="http://schemas.microsoft.com/office/drawing/2014/main" id="{B751918E-518B-A444-AA04-B174A90FBD2B}"/>
              </a:ext>
            </a:extLst>
          </p:cNvPr>
          <p:cNvSpPr>
            <a:spLocks noGrp="1"/>
          </p:cNvSpPr>
          <p:nvPr userDrawn="1">
            <p:ph type="body" sz="quarter" idx="19"/>
          </p:nvPr>
        </p:nvSpPr>
        <p:spPr>
          <a:xfrm>
            <a:off x="11012011" y="2828026"/>
            <a:ext cx="10287000" cy="8059949"/>
          </a:xfrm>
        </p:spPr>
        <p:txBody>
          <a:bodyPr anchor="ctr">
            <a:noAutofit/>
          </a:bodyPr>
          <a:lstStyle>
            <a:lvl1pPr marL="533400" indent="-53340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lang="en-US" sz="6000" b="0" i="0" kern="1200" dirty="0" smtClean="0">
                <a:solidFill>
                  <a:schemeClr val="accent6"/>
                </a:solidFill>
                <a:latin typeface="Community Light" panose="02000303040000020003" pitchFamily="2" charset="0"/>
                <a:ea typeface="+mn-ea"/>
                <a:cs typeface="+mn-cs"/>
              </a:defRPr>
            </a:lvl1pPr>
            <a:lvl2pPr marL="935038" indent="-468313">
              <a:lnSpc>
                <a:spcPct val="100000"/>
              </a:lnSpc>
              <a:spcBef>
                <a:spcPts val="1200"/>
              </a:spcBef>
              <a:spcAft>
                <a:spcPts val="1200"/>
              </a:spcAft>
              <a:buClr>
                <a:schemeClr val="bg2"/>
              </a:buClr>
              <a:tabLst/>
              <a:defRPr b="0" i="0">
                <a:solidFill>
                  <a:schemeClr val="accent6"/>
                </a:solidFill>
                <a:latin typeface="Community Light" panose="02000303040000020003" pitchFamily="2" charset="0"/>
              </a:defRPr>
            </a:lvl2pPr>
            <a:lvl3pPr marL="1270000" indent="-290513">
              <a:lnSpc>
                <a:spcPct val="100000"/>
              </a:lnSpc>
              <a:spcBef>
                <a:spcPts val="1200"/>
              </a:spcBef>
              <a:spcAft>
                <a:spcPts val="1200"/>
              </a:spcAft>
              <a:buClr>
                <a:schemeClr val="bg2"/>
              </a:buClr>
              <a:tabLst/>
              <a:defRPr b="0" i="0">
                <a:solidFill>
                  <a:schemeClr val="accent6"/>
                </a:solidFill>
                <a:latin typeface="Community Light" panose="02000303040000020003" pitchFamily="2" charset="0"/>
              </a:defRPr>
            </a:lvl3pPr>
            <a:lvl4pPr marL="1714500" indent="-400050">
              <a:lnSpc>
                <a:spcPct val="100000"/>
              </a:lnSpc>
              <a:spcBef>
                <a:spcPts val="1200"/>
              </a:spcBef>
              <a:spcAft>
                <a:spcPts val="1200"/>
              </a:spcAft>
              <a:buClr>
                <a:schemeClr val="bg2"/>
              </a:buClr>
              <a:tabLst/>
              <a:defRPr b="0" i="0">
                <a:solidFill>
                  <a:schemeClr val="accent6"/>
                </a:solidFill>
                <a:latin typeface="Community Light" panose="02000303040000020003" pitchFamily="2" charset="0"/>
              </a:defRPr>
            </a:lvl4pPr>
            <a:lvl5pPr marL="2116138" indent="-401638">
              <a:lnSpc>
                <a:spcPct val="100000"/>
              </a:lnSpc>
              <a:spcBef>
                <a:spcPts val="1200"/>
              </a:spcBef>
              <a:spcAft>
                <a:spcPts val="1200"/>
              </a:spcAft>
              <a:buClr>
                <a:schemeClr val="bg2"/>
              </a:buClr>
              <a:tabLst/>
              <a:defRPr b="0" i="0">
                <a:solidFill>
                  <a:schemeClr val="accent6"/>
                </a:solidFill>
                <a:latin typeface="Community Light" panose="02000303040000020003" pitchFamily="2" charset="0"/>
              </a:defRPr>
            </a:lvl5pPr>
            <a:lvl6pPr marL="2405063" indent="-333375">
              <a:lnSpc>
                <a:spcPct val="100000"/>
              </a:lnSpc>
              <a:spcBef>
                <a:spcPts val="1200"/>
              </a:spcBef>
              <a:spcAft>
                <a:spcPts val="1200"/>
              </a:spcAft>
              <a:buClr>
                <a:schemeClr val="accent5"/>
              </a:buClr>
              <a:tabLst/>
              <a:defRPr b="0" i="0">
                <a:solidFill>
                  <a:schemeClr val="accent6"/>
                </a:solidFill>
                <a:latin typeface="Community Light" panose="02000303040000020003" pitchFamily="2" charset="0"/>
              </a:defRPr>
            </a:lvl6pPr>
            <a:lvl7pPr marL="2762250" indent="-357188">
              <a:lnSpc>
                <a:spcPct val="100000"/>
              </a:lnSpc>
              <a:spcBef>
                <a:spcPts val="1200"/>
              </a:spcBef>
              <a:spcAft>
                <a:spcPts val="1200"/>
              </a:spcAft>
              <a:buClr>
                <a:schemeClr val="accent5"/>
              </a:buClr>
              <a:tabLst/>
              <a:defRPr b="0" i="0">
                <a:solidFill>
                  <a:schemeClr val="accent6"/>
                </a:solidFill>
                <a:latin typeface="Community Light" panose="02000303040000020003" pitchFamily="2" charset="0"/>
              </a:defRPr>
            </a:lvl7pPr>
            <a:lvl8pPr marL="3095625" indent="-333375">
              <a:lnSpc>
                <a:spcPct val="100000"/>
              </a:lnSpc>
              <a:spcBef>
                <a:spcPts val="1200"/>
              </a:spcBef>
              <a:spcAft>
                <a:spcPts val="1200"/>
              </a:spcAft>
              <a:buClr>
                <a:schemeClr val="accent5"/>
              </a:buClr>
              <a:tabLst/>
              <a:defRPr b="0" i="0">
                <a:solidFill>
                  <a:schemeClr val="accent6"/>
                </a:solidFill>
                <a:latin typeface="Community Light" panose="02000303040000020003" pitchFamily="2" charset="0"/>
              </a:defRPr>
            </a:lvl8pPr>
            <a:lvl9pPr marL="3386138" indent="-357188">
              <a:lnSpc>
                <a:spcPct val="100000"/>
              </a:lnSpc>
              <a:spcBef>
                <a:spcPts val="1200"/>
              </a:spcBef>
              <a:spcAft>
                <a:spcPts val="1200"/>
              </a:spcAft>
              <a:buClr>
                <a:schemeClr val="accent5"/>
              </a:buClr>
              <a:tabLst/>
              <a:defRPr b="0" i="0">
                <a:solidFill>
                  <a:schemeClr val="accent6"/>
                </a:solidFill>
                <a:latin typeface="Community Light" panose="02000303040000020003" pitchFamily="2" charset="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434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adline with supporting text option 3">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C7D5C249-1A48-F34E-B68C-518E6A100E20}"/>
              </a:ext>
              <a:ext uri="{C183D7F6-B498-43B3-948B-1728B52AA6E4}">
                <adec:decorative xmlns:adec="http://schemas.microsoft.com/office/drawing/2017/decorative" val="1"/>
              </a:ext>
            </a:extLst>
          </p:cNvPr>
          <p:cNvPicPr>
            <a:picLocks noChangeAspect="1"/>
          </p:cNvPicPr>
          <p:nvPr userDrawn="1"/>
        </p:nvPicPr>
        <p:blipFill rotWithShape="1">
          <a:blip r:embed="rId2"/>
          <a:srcRect l="38968" r="24782"/>
          <a:stretch/>
        </p:blipFill>
        <p:spPr>
          <a:xfrm>
            <a:off x="1587" y="0"/>
            <a:ext cx="8839201" cy="13716000"/>
          </a:xfrm>
          <a:prstGeom prst="rect">
            <a:avLst/>
          </a:prstGeom>
        </p:spPr>
      </p:pic>
      <p:sp>
        <p:nvSpPr>
          <p:cNvPr id="2" name="Rectangle 1">
            <a:extLst>
              <a:ext uri="{FF2B5EF4-FFF2-40B4-BE49-F238E27FC236}">
                <a16:creationId xmlns:a16="http://schemas.microsoft.com/office/drawing/2014/main" id="{E3B8A9FA-7C95-3846-809D-86E4D9378751}"/>
              </a:ext>
              <a:ext uri="{C183D7F6-B498-43B3-948B-1728B52AA6E4}">
                <adec:decorative xmlns:adec="http://schemas.microsoft.com/office/drawing/2017/decorative" val="1"/>
              </a:ext>
            </a:extLst>
          </p:cNvPr>
          <p:cNvSpPr/>
          <p:nvPr userDrawn="1"/>
        </p:nvSpPr>
        <p:spPr>
          <a:xfrm>
            <a:off x="8840787" y="-12700"/>
            <a:ext cx="15546387" cy="137287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D7376430-DC1B-C64A-BE8D-FF18BEFF3E41}"/>
              </a:ext>
              <a:ext uri="{C183D7F6-B498-43B3-948B-1728B52AA6E4}">
                <adec:decorative xmlns:adec="http://schemas.microsoft.com/office/drawing/2017/decorative" val="1"/>
              </a:ext>
            </a:extLst>
          </p:cNvPr>
          <p:cNvSpPr/>
          <p:nvPr userDrawn="1"/>
        </p:nvSpPr>
        <p:spPr>
          <a:xfrm rot="10800000">
            <a:off x="14690643" y="4019467"/>
            <a:ext cx="9696532" cy="9696532"/>
          </a:xfrm>
          <a:custGeom>
            <a:avLst/>
            <a:gdLst>
              <a:gd name="connsiteX0" fmla="*/ 1098550 w 1098550"/>
              <a:gd name="connsiteY0" fmla="*/ 0 h 1098550"/>
              <a:gd name="connsiteX1" fmla="*/ 0 w 1098550"/>
              <a:gd name="connsiteY1" fmla="*/ 0 h 1098550"/>
              <a:gd name="connsiteX2" fmla="*/ 0 w 1098550"/>
              <a:gd name="connsiteY2" fmla="*/ 1098550 h 1098550"/>
              <a:gd name="connsiteX3" fmla="*/ 1098550 w 1098550"/>
              <a:gd name="connsiteY3" fmla="*/ 0 h 1098550"/>
            </a:gdLst>
            <a:ahLst/>
            <a:cxnLst>
              <a:cxn ang="0">
                <a:pos x="connsiteX0" y="connsiteY0"/>
              </a:cxn>
              <a:cxn ang="0">
                <a:pos x="connsiteX1" y="connsiteY1"/>
              </a:cxn>
              <a:cxn ang="0">
                <a:pos x="connsiteX2" y="connsiteY2"/>
              </a:cxn>
              <a:cxn ang="0">
                <a:pos x="connsiteX3" y="connsiteY3"/>
              </a:cxn>
            </a:cxnLst>
            <a:rect l="l" t="t" r="r" b="b"/>
            <a:pathLst>
              <a:path w="1098550" h="1098550">
                <a:moveTo>
                  <a:pt x="1098550" y="0"/>
                </a:moveTo>
                <a:lnTo>
                  <a:pt x="0" y="0"/>
                </a:lnTo>
                <a:lnTo>
                  <a:pt x="0" y="1098550"/>
                </a:lnTo>
                <a:cubicBezTo>
                  <a:pt x="607061" y="1098550"/>
                  <a:pt x="1098550" y="607061"/>
                  <a:pt x="1098550" y="0"/>
                </a:cubicBezTo>
                <a:close/>
              </a:path>
            </a:pathLst>
          </a:custGeom>
          <a:solidFill>
            <a:srgbClr val="FFE1B5">
              <a:alpha val="30000"/>
            </a:srgbClr>
          </a:solidFill>
          <a:ln w="6350" cap="flat">
            <a:noFill/>
            <a:prstDash val="solid"/>
            <a:miter/>
          </a:ln>
        </p:spPr>
        <p:txBody>
          <a:bodyPr rtlCol="0" anchor="ctr"/>
          <a:lstStyle/>
          <a:p>
            <a:endParaRPr lang="en-US"/>
          </a:p>
        </p:txBody>
      </p:sp>
      <p:sp>
        <p:nvSpPr>
          <p:cNvPr id="10" name="Title 1" descr="Slide title">
            <a:extLst>
              <a:ext uri="{FF2B5EF4-FFF2-40B4-BE49-F238E27FC236}">
                <a16:creationId xmlns:a16="http://schemas.microsoft.com/office/drawing/2014/main" id="{3AD9EF73-DE4F-B04F-811D-11E9CE903B1E}"/>
              </a:ext>
            </a:extLst>
          </p:cNvPr>
          <p:cNvSpPr>
            <a:spLocks noGrp="1"/>
          </p:cNvSpPr>
          <p:nvPr>
            <p:ph type="title" hasCustomPrompt="1"/>
          </p:nvPr>
        </p:nvSpPr>
        <p:spPr>
          <a:xfrm>
            <a:off x="1055235" y="4180125"/>
            <a:ext cx="6696826" cy="3268890"/>
          </a:xfrm>
        </p:spPr>
        <p:txBody>
          <a:bodyPr vert="horz" lIns="0" tIns="0" rIns="0" bIns="0" rtlCol="0" anchor="b">
            <a:noAutofit/>
          </a:bodyPr>
          <a:lstStyle>
            <a:lvl1pPr>
              <a:defRPr lang="en-US" sz="9600">
                <a:solidFill>
                  <a:schemeClr val="bg1"/>
                </a:solidFill>
                <a:ea typeface="+mn-ea"/>
                <a:cs typeface="+mn-cs"/>
              </a:defRPr>
            </a:lvl1pPr>
          </a:lstStyle>
          <a:p>
            <a:pPr marL="25400" lvl="0" indent="1588">
              <a:lnSpc>
                <a:spcPct val="100000"/>
              </a:lnSpc>
              <a:spcBef>
                <a:spcPts val="1200"/>
              </a:spcBef>
              <a:spcAft>
                <a:spcPts val="1200"/>
              </a:spcAft>
              <a:buClr>
                <a:schemeClr val="bg2"/>
              </a:buClr>
              <a:buFont typeface="Arial" panose="020B0604020202020204" pitchFamily="34" charset="0"/>
              <a:tabLst/>
            </a:pPr>
            <a:r>
              <a:rPr lang="en-US"/>
              <a:t>Header</a:t>
            </a:r>
          </a:p>
        </p:txBody>
      </p:sp>
      <p:sp>
        <p:nvSpPr>
          <p:cNvPr id="9" name="subtext" descr="Optional subtext for the slide title">
            <a:extLst>
              <a:ext uri="{FF2B5EF4-FFF2-40B4-BE49-F238E27FC236}">
                <a16:creationId xmlns:a16="http://schemas.microsoft.com/office/drawing/2014/main" id="{F83CF216-6944-7C42-9590-B1E6F8760F7B}"/>
              </a:ext>
            </a:extLst>
          </p:cNvPr>
          <p:cNvSpPr>
            <a:spLocks noGrp="1"/>
          </p:cNvSpPr>
          <p:nvPr>
            <p:ph type="body" sz="quarter" idx="18" hasCustomPrompt="1"/>
          </p:nvPr>
        </p:nvSpPr>
        <p:spPr>
          <a:xfrm>
            <a:off x="1076343" y="7701273"/>
            <a:ext cx="6675718" cy="3765353"/>
          </a:xfrm>
        </p:spPr>
        <p:txBody>
          <a:bodyPr anchor="t">
            <a:noAutofit/>
          </a:bodyPr>
          <a:lstStyle>
            <a:lvl1pPr marL="0" indent="0" algn="l" defTabSz="1828526" rtl="0" eaLnBrk="1" latinLnBrk="0" hangingPunct="1">
              <a:lnSpc>
                <a:spcPct val="95000"/>
              </a:lnSpc>
              <a:buFontTx/>
              <a:buNone/>
              <a:defRPr lang="en-US" sz="5400" b="0" kern="1200" dirty="0">
                <a:solidFill>
                  <a:schemeClr val="bg1"/>
                </a:solidFill>
                <a:latin typeface="Community Light" panose="02000303040000020003" pitchFamily="2" charset="0"/>
                <a:ea typeface="+mn-ea"/>
                <a:cs typeface="+mn-cs"/>
              </a:defRPr>
            </a:lvl1pPr>
            <a:lvl2pPr marL="914400" indent="0">
              <a:buNone/>
              <a:defRPr/>
            </a:lvl2pPr>
          </a:lstStyle>
          <a:p>
            <a:pPr lvl="0"/>
            <a:r>
              <a:rPr lang="en-US"/>
              <a:t>Optional subtext </a:t>
            </a:r>
            <a:br>
              <a:rPr lang="en-US"/>
            </a:br>
            <a:r>
              <a:rPr lang="en-US"/>
              <a:t>for big headline</a:t>
            </a:r>
          </a:p>
        </p:txBody>
      </p:sp>
      <p:sp>
        <p:nvSpPr>
          <p:cNvPr id="8" name="Text Placeholder 2" descr="Bullets that support the slide title">
            <a:extLst>
              <a:ext uri="{FF2B5EF4-FFF2-40B4-BE49-F238E27FC236}">
                <a16:creationId xmlns:a16="http://schemas.microsoft.com/office/drawing/2014/main" id="{81A3247F-0C54-7240-854B-EEF0F048F73D}"/>
              </a:ext>
            </a:extLst>
          </p:cNvPr>
          <p:cNvSpPr>
            <a:spLocks noGrp="1"/>
          </p:cNvSpPr>
          <p:nvPr>
            <p:ph type="body" sz="quarter" idx="19"/>
          </p:nvPr>
        </p:nvSpPr>
        <p:spPr>
          <a:xfrm>
            <a:off x="11012011" y="2828026"/>
            <a:ext cx="10287000" cy="8059949"/>
          </a:xfrm>
        </p:spPr>
        <p:txBody>
          <a:bodyPr anchor="ctr">
            <a:noAutofit/>
          </a:bodyPr>
          <a:lstStyle>
            <a:lvl1pPr marL="533400" indent="-53340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lang="en-US" sz="6000" b="0" i="0" kern="1200" dirty="0" smtClean="0">
                <a:solidFill>
                  <a:schemeClr val="accent6"/>
                </a:solidFill>
                <a:latin typeface="Community Light" panose="02000303040000020003" pitchFamily="2" charset="0"/>
                <a:ea typeface="+mn-ea"/>
                <a:cs typeface="+mn-cs"/>
              </a:defRPr>
            </a:lvl1pPr>
            <a:lvl2pPr marL="935038" indent="-468313">
              <a:lnSpc>
                <a:spcPct val="100000"/>
              </a:lnSpc>
              <a:spcBef>
                <a:spcPts val="1200"/>
              </a:spcBef>
              <a:spcAft>
                <a:spcPts val="1200"/>
              </a:spcAft>
              <a:buClr>
                <a:schemeClr val="bg2"/>
              </a:buClr>
              <a:tabLst/>
              <a:defRPr b="0" i="0">
                <a:solidFill>
                  <a:schemeClr val="accent6"/>
                </a:solidFill>
                <a:latin typeface="Community Light" panose="02000303040000020003" pitchFamily="2" charset="0"/>
              </a:defRPr>
            </a:lvl2pPr>
            <a:lvl3pPr marL="1270000" indent="-290513">
              <a:lnSpc>
                <a:spcPct val="100000"/>
              </a:lnSpc>
              <a:spcBef>
                <a:spcPts val="1200"/>
              </a:spcBef>
              <a:spcAft>
                <a:spcPts val="1200"/>
              </a:spcAft>
              <a:buClr>
                <a:schemeClr val="bg2"/>
              </a:buClr>
              <a:tabLst/>
              <a:defRPr b="0" i="0">
                <a:solidFill>
                  <a:schemeClr val="accent6"/>
                </a:solidFill>
                <a:latin typeface="Community Light" panose="02000303040000020003" pitchFamily="2" charset="0"/>
              </a:defRPr>
            </a:lvl3pPr>
            <a:lvl4pPr marL="1714500" indent="-400050">
              <a:lnSpc>
                <a:spcPct val="100000"/>
              </a:lnSpc>
              <a:spcBef>
                <a:spcPts val="1200"/>
              </a:spcBef>
              <a:spcAft>
                <a:spcPts val="1200"/>
              </a:spcAft>
              <a:buClr>
                <a:schemeClr val="bg2"/>
              </a:buClr>
              <a:tabLst/>
              <a:defRPr b="0" i="0">
                <a:solidFill>
                  <a:schemeClr val="accent6"/>
                </a:solidFill>
                <a:latin typeface="Community Light" panose="02000303040000020003" pitchFamily="2" charset="0"/>
              </a:defRPr>
            </a:lvl4pPr>
            <a:lvl5pPr marL="2116138" indent="-401638">
              <a:lnSpc>
                <a:spcPct val="100000"/>
              </a:lnSpc>
              <a:spcBef>
                <a:spcPts val="1200"/>
              </a:spcBef>
              <a:spcAft>
                <a:spcPts val="1200"/>
              </a:spcAft>
              <a:buClr>
                <a:schemeClr val="bg2"/>
              </a:buClr>
              <a:tabLst/>
              <a:defRPr b="0" i="0">
                <a:solidFill>
                  <a:schemeClr val="accent6"/>
                </a:solidFill>
                <a:latin typeface="Community Light" panose="02000303040000020003" pitchFamily="2" charset="0"/>
              </a:defRPr>
            </a:lvl5pPr>
            <a:lvl6pPr marL="2405063" indent="-333375">
              <a:lnSpc>
                <a:spcPct val="100000"/>
              </a:lnSpc>
              <a:spcBef>
                <a:spcPts val="1200"/>
              </a:spcBef>
              <a:spcAft>
                <a:spcPts val="1200"/>
              </a:spcAft>
              <a:buClr>
                <a:schemeClr val="accent5"/>
              </a:buClr>
              <a:tabLst/>
              <a:defRPr b="0" i="0">
                <a:solidFill>
                  <a:schemeClr val="accent6"/>
                </a:solidFill>
                <a:latin typeface="Community Light" panose="02000303040000020003" pitchFamily="2" charset="0"/>
              </a:defRPr>
            </a:lvl6pPr>
            <a:lvl7pPr marL="2762250" indent="-357188">
              <a:lnSpc>
                <a:spcPct val="100000"/>
              </a:lnSpc>
              <a:spcBef>
                <a:spcPts val="1200"/>
              </a:spcBef>
              <a:spcAft>
                <a:spcPts val="1200"/>
              </a:spcAft>
              <a:buClr>
                <a:schemeClr val="accent5"/>
              </a:buClr>
              <a:tabLst/>
              <a:defRPr b="0" i="0">
                <a:solidFill>
                  <a:schemeClr val="accent6"/>
                </a:solidFill>
                <a:latin typeface="Community Light" panose="02000303040000020003" pitchFamily="2" charset="0"/>
              </a:defRPr>
            </a:lvl7pPr>
            <a:lvl8pPr marL="3095625" indent="-333375">
              <a:lnSpc>
                <a:spcPct val="100000"/>
              </a:lnSpc>
              <a:spcBef>
                <a:spcPts val="1200"/>
              </a:spcBef>
              <a:spcAft>
                <a:spcPts val="1200"/>
              </a:spcAft>
              <a:buClr>
                <a:schemeClr val="accent5"/>
              </a:buClr>
              <a:tabLst/>
              <a:defRPr b="0" i="0">
                <a:solidFill>
                  <a:schemeClr val="accent6"/>
                </a:solidFill>
                <a:latin typeface="Community Light" panose="02000303040000020003" pitchFamily="2" charset="0"/>
              </a:defRPr>
            </a:lvl8pPr>
            <a:lvl9pPr marL="3386138" indent="-357188">
              <a:lnSpc>
                <a:spcPct val="100000"/>
              </a:lnSpc>
              <a:spcBef>
                <a:spcPts val="1200"/>
              </a:spcBef>
              <a:spcAft>
                <a:spcPts val="1200"/>
              </a:spcAft>
              <a:buClr>
                <a:schemeClr val="accent5"/>
              </a:buClr>
              <a:tabLst/>
              <a:defRPr b="0" i="0">
                <a:solidFill>
                  <a:schemeClr val="accent6"/>
                </a:solidFill>
                <a:latin typeface="Community Light" panose="02000303040000020003" pitchFamily="2" charset="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747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5D94F6-BE24-7041-A7F7-FEF9CEF00FCE}"/>
              </a:ext>
              <a:ext uri="{C183D7F6-B498-43B3-948B-1728B52AA6E4}">
                <adec:decorative xmlns:adec="http://schemas.microsoft.com/office/drawing/2017/decorative" val="1"/>
              </a:ext>
            </a:extLst>
          </p:cNvPr>
          <p:cNvSpPr/>
          <p:nvPr userDrawn="1"/>
        </p:nvSpPr>
        <p:spPr>
          <a:xfrm>
            <a:off x="1525587" y="3639219"/>
            <a:ext cx="10363201" cy="10076781"/>
          </a:xfrm>
          <a:prstGeom prst="rect">
            <a:avLst/>
          </a:prstGeom>
          <a:solidFill>
            <a:srgbClr val="E9E5D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239FDDB8-A074-184B-9E29-F98E9039A538}"/>
              </a:ext>
              <a:ext uri="{C183D7F6-B498-43B3-948B-1728B52AA6E4}">
                <adec:decorative xmlns:adec="http://schemas.microsoft.com/office/drawing/2017/decorative" val="1"/>
              </a:ext>
            </a:extLst>
          </p:cNvPr>
          <p:cNvSpPr/>
          <p:nvPr userDrawn="1"/>
        </p:nvSpPr>
        <p:spPr>
          <a:xfrm>
            <a:off x="12527996" y="3639219"/>
            <a:ext cx="10499847" cy="10076781"/>
          </a:xfrm>
          <a:prstGeom prst="rect">
            <a:avLst/>
          </a:prstGeom>
          <a:solidFill>
            <a:srgbClr val="E9E5D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itle 3" descr="Slide title">
            <a:extLst>
              <a:ext uri="{FF2B5EF4-FFF2-40B4-BE49-F238E27FC236}">
                <a16:creationId xmlns:a16="http://schemas.microsoft.com/office/drawing/2014/main" id="{29192DC6-B24F-E046-B6CB-A675A7997445}"/>
              </a:ext>
            </a:extLst>
          </p:cNvPr>
          <p:cNvSpPr>
            <a:spLocks noGrp="1"/>
          </p:cNvSpPr>
          <p:nvPr>
            <p:ph type="title"/>
          </p:nvPr>
        </p:nvSpPr>
        <p:spPr/>
        <p:txBody>
          <a:bodyPr/>
          <a:lstStyle/>
          <a:p>
            <a:r>
              <a:rPr lang="en-US"/>
              <a:t>Click to edit Master title style</a:t>
            </a:r>
          </a:p>
        </p:txBody>
      </p:sp>
      <p:sp>
        <p:nvSpPr>
          <p:cNvPr id="18" name="Text Placeholder 8" descr="Slide subtitle">
            <a:extLst>
              <a:ext uri="{FF2B5EF4-FFF2-40B4-BE49-F238E27FC236}">
                <a16:creationId xmlns:a16="http://schemas.microsoft.com/office/drawing/2014/main" id="{D73D7FF4-A6A9-294A-9247-03CDC23E642E}"/>
              </a:ext>
            </a:extLst>
          </p:cNvPr>
          <p:cNvSpPr>
            <a:spLocks noGrp="1"/>
          </p:cNvSpPr>
          <p:nvPr>
            <p:ph type="body" sz="quarter" idx="11" hasCustomPrompt="1"/>
          </p:nvPr>
        </p:nvSpPr>
        <p:spPr>
          <a:xfrm>
            <a:off x="1525587" y="2267619"/>
            <a:ext cx="21475261" cy="1371600"/>
          </a:xfrm>
        </p:spPr>
        <p:txBody>
          <a:bodyPr lIns="0">
            <a:normAutofit/>
          </a:bodyPr>
          <a:lstStyle>
            <a:lvl1pPr marL="0" indent="0">
              <a:buFontTx/>
              <a:buNone/>
              <a:defRPr sz="4400" b="0" i="0">
                <a:solidFill>
                  <a:schemeClr val="accent6"/>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Edit Master text styles</a:t>
            </a:r>
          </a:p>
        </p:txBody>
      </p:sp>
      <p:sp>
        <p:nvSpPr>
          <p:cNvPr id="22" name="Subheading 1" descr="Subheading for text on the left side of the slide">
            <a:extLst>
              <a:ext uri="{FF2B5EF4-FFF2-40B4-BE49-F238E27FC236}">
                <a16:creationId xmlns:a16="http://schemas.microsoft.com/office/drawing/2014/main" id="{606DBB33-2EA1-254E-B9E6-571BCE7FAD52}"/>
              </a:ext>
            </a:extLst>
          </p:cNvPr>
          <p:cNvSpPr>
            <a:spLocks noGrp="1"/>
          </p:cNvSpPr>
          <p:nvPr>
            <p:ph type="body" sz="quarter" idx="14" hasCustomPrompt="1"/>
          </p:nvPr>
        </p:nvSpPr>
        <p:spPr>
          <a:xfrm>
            <a:off x="1907238" y="4040042"/>
            <a:ext cx="9484815" cy="1089520"/>
          </a:xfrm>
        </p:spPr>
        <p:txBody>
          <a:bodyPr>
            <a:normAutofit/>
          </a:bodyPr>
          <a:lstStyle>
            <a:lvl1pPr marL="26987" indent="0">
              <a:buNone/>
              <a:defRPr sz="5400" b="1" i="0">
                <a:solidFill>
                  <a:schemeClr val="accent3"/>
                </a:solidFill>
                <a:latin typeface="Community Semibold" panose="02000303040000020003" pitchFamily="2" charset="0"/>
              </a:defRPr>
            </a:lvl1pPr>
            <a:lvl2pPr marL="533400" indent="0">
              <a:buNone/>
              <a:defRPr/>
            </a:lvl2pPr>
            <a:lvl3pPr marL="935037" indent="0">
              <a:buNone/>
              <a:defRPr/>
            </a:lvl3pPr>
            <a:lvl4pPr marL="1314450" indent="0">
              <a:buNone/>
              <a:defRPr/>
            </a:lvl4pPr>
            <a:lvl5pPr marL="1670050" indent="0">
              <a:buNone/>
              <a:defRPr/>
            </a:lvl5pPr>
          </a:lstStyle>
          <a:p>
            <a:pPr lvl="0"/>
            <a:r>
              <a:rPr lang="en-US"/>
              <a:t>Subheading</a:t>
            </a:r>
          </a:p>
        </p:txBody>
      </p:sp>
      <p:sp>
        <p:nvSpPr>
          <p:cNvPr id="6" name="Text block 1" descr="Bullets on the left side of the slide">
            <a:extLst>
              <a:ext uri="{FF2B5EF4-FFF2-40B4-BE49-F238E27FC236}">
                <a16:creationId xmlns:a16="http://schemas.microsoft.com/office/drawing/2014/main" id="{CDFF7BF7-0B3A-DC4F-9EA9-A1C71042AD83}"/>
              </a:ext>
            </a:extLst>
          </p:cNvPr>
          <p:cNvSpPr>
            <a:spLocks noGrp="1"/>
          </p:cNvSpPr>
          <p:nvPr>
            <p:ph type="body" sz="quarter" idx="12"/>
          </p:nvPr>
        </p:nvSpPr>
        <p:spPr>
          <a:xfrm>
            <a:off x="1907238" y="5333582"/>
            <a:ext cx="9484815" cy="8382417"/>
          </a:xfrm>
        </p:spPr>
        <p:txBody>
          <a:bodyPr/>
          <a:lstStyle>
            <a:lvl1pPr>
              <a:defRPr sz="4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heading 2" descr="Subheading for the text on the right side of the slide">
            <a:extLst>
              <a:ext uri="{FF2B5EF4-FFF2-40B4-BE49-F238E27FC236}">
                <a16:creationId xmlns:a16="http://schemas.microsoft.com/office/drawing/2014/main" id="{2CAECC97-E026-2243-864D-B303F1FEA23F}"/>
              </a:ext>
            </a:extLst>
          </p:cNvPr>
          <p:cNvSpPr>
            <a:spLocks noGrp="1"/>
          </p:cNvSpPr>
          <p:nvPr>
            <p:ph type="body" sz="quarter" idx="15" hasCustomPrompt="1"/>
          </p:nvPr>
        </p:nvSpPr>
        <p:spPr>
          <a:xfrm>
            <a:off x="12946946" y="4040042"/>
            <a:ext cx="9484815" cy="1089520"/>
          </a:xfrm>
        </p:spPr>
        <p:txBody>
          <a:bodyPr>
            <a:normAutofit/>
          </a:bodyPr>
          <a:lstStyle>
            <a:lvl1pPr marL="26987" indent="0">
              <a:buNone/>
              <a:defRPr sz="5400" b="1" i="0">
                <a:solidFill>
                  <a:schemeClr val="accent3"/>
                </a:solidFill>
                <a:latin typeface="Community Semibold" panose="02000303040000020003" pitchFamily="2" charset="0"/>
              </a:defRPr>
            </a:lvl1pPr>
            <a:lvl2pPr marL="533400" indent="0">
              <a:buNone/>
              <a:defRPr/>
            </a:lvl2pPr>
            <a:lvl3pPr marL="935037" indent="0">
              <a:buNone/>
              <a:defRPr/>
            </a:lvl3pPr>
            <a:lvl4pPr marL="1314450" indent="0">
              <a:buNone/>
              <a:defRPr/>
            </a:lvl4pPr>
            <a:lvl5pPr marL="1670050" indent="0">
              <a:buNone/>
              <a:defRPr/>
            </a:lvl5pPr>
          </a:lstStyle>
          <a:p>
            <a:pPr lvl="0"/>
            <a:r>
              <a:rPr lang="en-US"/>
              <a:t>Subheading</a:t>
            </a:r>
          </a:p>
        </p:txBody>
      </p:sp>
      <p:sp>
        <p:nvSpPr>
          <p:cNvPr id="21" name="Text block 2" descr="Bullets on the right side of the slide">
            <a:extLst>
              <a:ext uri="{FF2B5EF4-FFF2-40B4-BE49-F238E27FC236}">
                <a16:creationId xmlns:a16="http://schemas.microsoft.com/office/drawing/2014/main" id="{A06C44E7-39C9-D441-96EC-29342765A6D3}"/>
              </a:ext>
            </a:extLst>
          </p:cNvPr>
          <p:cNvSpPr>
            <a:spLocks noGrp="1"/>
          </p:cNvSpPr>
          <p:nvPr>
            <p:ph type="body" sz="quarter" idx="13"/>
          </p:nvPr>
        </p:nvSpPr>
        <p:spPr>
          <a:xfrm>
            <a:off x="12902341" y="5333582"/>
            <a:ext cx="9484815" cy="8382417"/>
          </a:xfrm>
        </p:spPr>
        <p:txBody>
          <a:bodyPr/>
          <a:lstStyle>
            <a:lvl1pPr>
              <a:defRPr sz="4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74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5D94F6-BE24-7041-A7F7-FEF9CEF00FCE}"/>
              </a:ext>
              <a:ext uri="{C183D7F6-B498-43B3-948B-1728B52AA6E4}">
                <adec:decorative xmlns:adec="http://schemas.microsoft.com/office/drawing/2017/decorative" val="1"/>
              </a:ext>
            </a:extLst>
          </p:cNvPr>
          <p:cNvSpPr/>
          <p:nvPr userDrawn="1"/>
        </p:nvSpPr>
        <p:spPr>
          <a:xfrm>
            <a:off x="1525587" y="3639219"/>
            <a:ext cx="6667501" cy="10076781"/>
          </a:xfrm>
          <a:prstGeom prst="rect">
            <a:avLst/>
          </a:prstGeom>
          <a:solidFill>
            <a:srgbClr val="E9E5D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BD6C9162-3347-0548-8010-17136094A792}"/>
              </a:ext>
              <a:ext uri="{C183D7F6-B498-43B3-948B-1728B52AA6E4}">
                <adec:decorative xmlns:adec="http://schemas.microsoft.com/office/drawing/2017/decorative" val="1"/>
              </a:ext>
            </a:extLst>
          </p:cNvPr>
          <p:cNvSpPr/>
          <p:nvPr userDrawn="1"/>
        </p:nvSpPr>
        <p:spPr>
          <a:xfrm>
            <a:off x="8885392" y="3639219"/>
            <a:ext cx="6667501" cy="10076781"/>
          </a:xfrm>
          <a:prstGeom prst="rect">
            <a:avLst/>
          </a:prstGeom>
          <a:solidFill>
            <a:srgbClr val="E9E5D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F27449EA-D57F-F548-AC22-841CB7B14C9A}"/>
              </a:ext>
              <a:ext uri="{C183D7F6-B498-43B3-948B-1728B52AA6E4}">
                <adec:decorative xmlns:adec="http://schemas.microsoft.com/office/drawing/2017/decorative" val="1"/>
              </a:ext>
            </a:extLst>
          </p:cNvPr>
          <p:cNvSpPr/>
          <p:nvPr userDrawn="1"/>
        </p:nvSpPr>
        <p:spPr>
          <a:xfrm>
            <a:off x="16178289" y="3639219"/>
            <a:ext cx="6667501" cy="10076781"/>
          </a:xfrm>
          <a:prstGeom prst="rect">
            <a:avLst/>
          </a:prstGeom>
          <a:solidFill>
            <a:srgbClr val="E9E5D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itle 3" descr="Slide title">
            <a:extLst>
              <a:ext uri="{FF2B5EF4-FFF2-40B4-BE49-F238E27FC236}">
                <a16:creationId xmlns:a16="http://schemas.microsoft.com/office/drawing/2014/main" id="{29192DC6-B24F-E046-B6CB-A675A7997445}"/>
              </a:ext>
            </a:extLst>
          </p:cNvPr>
          <p:cNvSpPr>
            <a:spLocks noGrp="1"/>
          </p:cNvSpPr>
          <p:nvPr>
            <p:ph type="title"/>
          </p:nvPr>
        </p:nvSpPr>
        <p:spPr/>
        <p:txBody>
          <a:bodyPr/>
          <a:lstStyle/>
          <a:p>
            <a:r>
              <a:rPr lang="en-US"/>
              <a:t>Click to edit Master title style</a:t>
            </a:r>
          </a:p>
        </p:txBody>
      </p:sp>
      <p:sp>
        <p:nvSpPr>
          <p:cNvPr id="18" name="Subtitle" descr="Slide subtitle">
            <a:extLst>
              <a:ext uri="{FF2B5EF4-FFF2-40B4-BE49-F238E27FC236}">
                <a16:creationId xmlns:a16="http://schemas.microsoft.com/office/drawing/2014/main" id="{D73D7FF4-A6A9-294A-9247-03CDC23E642E}"/>
              </a:ext>
            </a:extLst>
          </p:cNvPr>
          <p:cNvSpPr>
            <a:spLocks noGrp="1"/>
          </p:cNvSpPr>
          <p:nvPr>
            <p:ph type="body" sz="quarter" idx="11" hasCustomPrompt="1"/>
          </p:nvPr>
        </p:nvSpPr>
        <p:spPr>
          <a:xfrm>
            <a:off x="1525587" y="2267619"/>
            <a:ext cx="21475261" cy="1371600"/>
          </a:xfrm>
        </p:spPr>
        <p:txBody>
          <a:bodyPr lIns="0">
            <a:normAutofit/>
          </a:bodyPr>
          <a:lstStyle>
            <a:lvl1pPr marL="0" indent="0">
              <a:buFontTx/>
              <a:buNone/>
              <a:defRPr sz="4400" b="0" i="0">
                <a:solidFill>
                  <a:schemeClr val="accent6"/>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Edit Master text styles</a:t>
            </a:r>
          </a:p>
        </p:txBody>
      </p:sp>
      <p:sp>
        <p:nvSpPr>
          <p:cNvPr id="22" name="Subheading 1" descr="Subheading number 1">
            <a:extLst>
              <a:ext uri="{FF2B5EF4-FFF2-40B4-BE49-F238E27FC236}">
                <a16:creationId xmlns:a16="http://schemas.microsoft.com/office/drawing/2014/main" id="{606DBB33-2EA1-254E-B9E6-571BCE7FAD52}"/>
              </a:ext>
            </a:extLst>
          </p:cNvPr>
          <p:cNvSpPr>
            <a:spLocks noGrp="1"/>
          </p:cNvSpPr>
          <p:nvPr>
            <p:ph type="body" sz="quarter" idx="14" hasCustomPrompt="1"/>
          </p:nvPr>
        </p:nvSpPr>
        <p:spPr>
          <a:xfrm>
            <a:off x="1907239" y="4040042"/>
            <a:ext cx="5831708" cy="1089520"/>
          </a:xfrm>
        </p:spPr>
        <p:txBody>
          <a:bodyPr>
            <a:normAutofit/>
          </a:bodyPr>
          <a:lstStyle>
            <a:lvl1pPr marL="26987" indent="0">
              <a:buNone/>
              <a:defRPr sz="4800" b="1" i="0">
                <a:solidFill>
                  <a:schemeClr val="accent3"/>
                </a:solidFill>
                <a:latin typeface="Community Semibold" panose="02000303040000020003" pitchFamily="2" charset="0"/>
              </a:defRPr>
            </a:lvl1pPr>
            <a:lvl2pPr marL="533400" indent="0">
              <a:buNone/>
              <a:defRPr/>
            </a:lvl2pPr>
            <a:lvl3pPr marL="935037" indent="0">
              <a:buNone/>
              <a:defRPr/>
            </a:lvl3pPr>
            <a:lvl4pPr marL="1314450" indent="0">
              <a:buNone/>
              <a:defRPr/>
            </a:lvl4pPr>
            <a:lvl5pPr marL="1670050" indent="0">
              <a:buNone/>
              <a:defRPr/>
            </a:lvl5pPr>
          </a:lstStyle>
          <a:p>
            <a:pPr lvl="0"/>
            <a:r>
              <a:rPr lang="en-US"/>
              <a:t>Subheading</a:t>
            </a:r>
          </a:p>
        </p:txBody>
      </p:sp>
      <p:sp>
        <p:nvSpPr>
          <p:cNvPr id="6" name="Textblock 1" descr="Supporting text for subheading 1">
            <a:extLst>
              <a:ext uri="{FF2B5EF4-FFF2-40B4-BE49-F238E27FC236}">
                <a16:creationId xmlns:a16="http://schemas.microsoft.com/office/drawing/2014/main" id="{CDFF7BF7-0B3A-DC4F-9EA9-A1C71042AD83}"/>
              </a:ext>
            </a:extLst>
          </p:cNvPr>
          <p:cNvSpPr>
            <a:spLocks noGrp="1"/>
          </p:cNvSpPr>
          <p:nvPr>
            <p:ph type="body" sz="quarter" idx="12"/>
          </p:nvPr>
        </p:nvSpPr>
        <p:spPr>
          <a:xfrm>
            <a:off x="1907239" y="5445093"/>
            <a:ext cx="5831708" cy="6858418"/>
          </a:xfrm>
        </p:spPr>
        <p:txBody>
          <a:bodyPr/>
          <a:lstStyle>
            <a:lvl1pPr marL="26987" indent="0">
              <a:buNone/>
              <a:defRPr sz="4800"/>
            </a:lvl1pPr>
            <a:lvl2pPr marL="533400" indent="0">
              <a:buNone/>
              <a:defRPr/>
            </a:lvl2pPr>
            <a:lvl3pPr marL="935037" indent="0">
              <a:buNone/>
              <a:defRPr/>
            </a:lvl3pPr>
            <a:lvl4pPr marL="1314450" indent="0">
              <a:buNone/>
              <a:defRPr/>
            </a:lvl4pPr>
            <a:lvl5pPr marL="1670050" indent="0">
              <a:buNone/>
              <a:defRPr/>
            </a:lvl5pPr>
          </a:lstStyle>
          <a:p>
            <a:pPr lvl="0"/>
            <a:r>
              <a:rPr lang="en-US"/>
              <a:t>Click to edit Master text styles</a:t>
            </a:r>
          </a:p>
        </p:txBody>
      </p:sp>
      <p:sp>
        <p:nvSpPr>
          <p:cNvPr id="14" name="Subheading 2" descr="Subheading number 2">
            <a:extLst>
              <a:ext uri="{FF2B5EF4-FFF2-40B4-BE49-F238E27FC236}">
                <a16:creationId xmlns:a16="http://schemas.microsoft.com/office/drawing/2014/main" id="{FE26A1DB-F57D-6041-9E80-90FAF2FEABD6}"/>
              </a:ext>
            </a:extLst>
          </p:cNvPr>
          <p:cNvSpPr>
            <a:spLocks noGrp="1"/>
          </p:cNvSpPr>
          <p:nvPr>
            <p:ph type="body" sz="quarter" idx="16" hasCustomPrompt="1"/>
          </p:nvPr>
        </p:nvSpPr>
        <p:spPr>
          <a:xfrm>
            <a:off x="9267044" y="4040042"/>
            <a:ext cx="5831708" cy="1089520"/>
          </a:xfrm>
        </p:spPr>
        <p:txBody>
          <a:bodyPr>
            <a:normAutofit/>
          </a:bodyPr>
          <a:lstStyle>
            <a:lvl1pPr marL="26987" indent="0">
              <a:buNone/>
              <a:defRPr sz="4800" b="1" i="0">
                <a:solidFill>
                  <a:schemeClr val="accent3"/>
                </a:solidFill>
                <a:latin typeface="Community Semibold" panose="02000303040000020003" pitchFamily="2" charset="0"/>
              </a:defRPr>
            </a:lvl1pPr>
            <a:lvl2pPr marL="533400" indent="0">
              <a:buNone/>
              <a:defRPr/>
            </a:lvl2pPr>
            <a:lvl3pPr marL="935037" indent="0">
              <a:buNone/>
              <a:defRPr/>
            </a:lvl3pPr>
            <a:lvl4pPr marL="1314450" indent="0">
              <a:buNone/>
              <a:defRPr/>
            </a:lvl4pPr>
            <a:lvl5pPr marL="1670050" indent="0">
              <a:buNone/>
              <a:defRPr/>
            </a:lvl5pPr>
          </a:lstStyle>
          <a:p>
            <a:pPr lvl="0"/>
            <a:r>
              <a:rPr lang="en-US"/>
              <a:t>Subheading</a:t>
            </a:r>
          </a:p>
        </p:txBody>
      </p:sp>
      <p:sp>
        <p:nvSpPr>
          <p:cNvPr id="20" name="Textblock 2" descr="Supporting text for subheading 2">
            <a:extLst>
              <a:ext uri="{FF2B5EF4-FFF2-40B4-BE49-F238E27FC236}">
                <a16:creationId xmlns:a16="http://schemas.microsoft.com/office/drawing/2014/main" id="{6A0DDC15-1684-2343-8D0B-32B1FCDC050D}"/>
              </a:ext>
            </a:extLst>
          </p:cNvPr>
          <p:cNvSpPr>
            <a:spLocks noGrp="1"/>
          </p:cNvSpPr>
          <p:nvPr>
            <p:ph type="body" sz="quarter" idx="19"/>
          </p:nvPr>
        </p:nvSpPr>
        <p:spPr>
          <a:xfrm>
            <a:off x="9289346" y="5445093"/>
            <a:ext cx="5831708" cy="6858418"/>
          </a:xfrm>
        </p:spPr>
        <p:txBody>
          <a:bodyPr/>
          <a:lstStyle>
            <a:lvl1pPr marL="26987" indent="0">
              <a:buNone/>
              <a:defRPr sz="4800"/>
            </a:lvl1pPr>
            <a:lvl2pPr marL="533400" indent="0">
              <a:buNone/>
              <a:defRPr/>
            </a:lvl2pPr>
            <a:lvl3pPr marL="935037" indent="0">
              <a:buNone/>
              <a:defRPr/>
            </a:lvl3pPr>
            <a:lvl4pPr marL="1314450" indent="0">
              <a:buNone/>
              <a:defRPr/>
            </a:lvl4pPr>
            <a:lvl5pPr marL="1670050" indent="0">
              <a:buNone/>
              <a:defRPr/>
            </a:lvl5pPr>
          </a:lstStyle>
          <a:p>
            <a:pPr lvl="0"/>
            <a:r>
              <a:rPr lang="en-US"/>
              <a:t>Click to edit Master text styles</a:t>
            </a:r>
          </a:p>
        </p:txBody>
      </p:sp>
      <p:sp>
        <p:nvSpPr>
          <p:cNvPr id="19" name="Subheading 3" descr="Subheading number 3">
            <a:extLst>
              <a:ext uri="{FF2B5EF4-FFF2-40B4-BE49-F238E27FC236}">
                <a16:creationId xmlns:a16="http://schemas.microsoft.com/office/drawing/2014/main" id="{487A63D2-530D-2048-868C-639B499FC5A5}"/>
              </a:ext>
            </a:extLst>
          </p:cNvPr>
          <p:cNvSpPr>
            <a:spLocks noGrp="1"/>
          </p:cNvSpPr>
          <p:nvPr>
            <p:ph type="body" sz="quarter" idx="18" hasCustomPrompt="1"/>
          </p:nvPr>
        </p:nvSpPr>
        <p:spPr>
          <a:xfrm>
            <a:off x="16559941" y="4040042"/>
            <a:ext cx="5831708" cy="1089520"/>
          </a:xfrm>
        </p:spPr>
        <p:txBody>
          <a:bodyPr>
            <a:normAutofit/>
          </a:bodyPr>
          <a:lstStyle>
            <a:lvl1pPr marL="26987" indent="0">
              <a:buNone/>
              <a:defRPr sz="4800" b="1" i="0">
                <a:solidFill>
                  <a:schemeClr val="accent3"/>
                </a:solidFill>
                <a:latin typeface="Community Semibold" panose="02000303040000020003" pitchFamily="2" charset="0"/>
              </a:defRPr>
            </a:lvl1pPr>
            <a:lvl2pPr marL="533400" indent="0">
              <a:buNone/>
              <a:defRPr/>
            </a:lvl2pPr>
            <a:lvl3pPr marL="935037" indent="0">
              <a:buNone/>
              <a:defRPr/>
            </a:lvl3pPr>
            <a:lvl4pPr marL="1314450" indent="0">
              <a:buNone/>
              <a:defRPr/>
            </a:lvl4pPr>
            <a:lvl5pPr marL="1670050" indent="0">
              <a:buNone/>
              <a:defRPr/>
            </a:lvl5pPr>
          </a:lstStyle>
          <a:p>
            <a:pPr lvl="0"/>
            <a:r>
              <a:rPr lang="en-US"/>
              <a:t>Subheading</a:t>
            </a:r>
          </a:p>
        </p:txBody>
      </p:sp>
      <p:sp>
        <p:nvSpPr>
          <p:cNvPr id="23" name="Text block 3" descr="Supporting text for subheading 3">
            <a:extLst>
              <a:ext uri="{FF2B5EF4-FFF2-40B4-BE49-F238E27FC236}">
                <a16:creationId xmlns:a16="http://schemas.microsoft.com/office/drawing/2014/main" id="{BF327292-8E06-0F48-B61C-477E36DE4F4A}"/>
              </a:ext>
            </a:extLst>
          </p:cNvPr>
          <p:cNvSpPr>
            <a:spLocks noGrp="1"/>
          </p:cNvSpPr>
          <p:nvPr>
            <p:ph type="body" sz="quarter" idx="20"/>
          </p:nvPr>
        </p:nvSpPr>
        <p:spPr>
          <a:xfrm>
            <a:off x="16559941" y="5445093"/>
            <a:ext cx="5831708" cy="6858418"/>
          </a:xfrm>
        </p:spPr>
        <p:txBody>
          <a:bodyPr/>
          <a:lstStyle>
            <a:lvl1pPr marL="26987" indent="0">
              <a:buNone/>
              <a:defRPr sz="4800"/>
            </a:lvl1pPr>
            <a:lvl2pPr marL="533400" indent="0">
              <a:buNone/>
              <a:defRPr/>
            </a:lvl2pPr>
            <a:lvl3pPr marL="935037" indent="0">
              <a:buNone/>
              <a:defRPr/>
            </a:lvl3pPr>
            <a:lvl4pPr marL="1314450" indent="0">
              <a:buNone/>
              <a:defRPr/>
            </a:lvl4pPr>
            <a:lvl5pPr marL="1670050" indent="0">
              <a:buNone/>
              <a:defRPr/>
            </a:lvl5pPr>
          </a:lstStyle>
          <a:p>
            <a:pPr lvl="0"/>
            <a:r>
              <a:rPr lang="en-US"/>
              <a:t>Click to edit Master text styles</a:t>
            </a:r>
          </a:p>
        </p:txBody>
      </p:sp>
    </p:spTree>
    <p:extLst>
      <p:ext uri="{BB962C8B-B14F-4D97-AF65-F5344CB8AC3E}">
        <p14:creationId xmlns:p14="http://schemas.microsoft.com/office/powerpoint/2010/main" val="397646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ullets and phot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936A00B-6844-8B4F-9A65-AAFA8AA7F4D0}"/>
              </a:ext>
              <a:ext uri="{C183D7F6-B498-43B3-948B-1728B52AA6E4}">
                <adec:decorative xmlns:adec="http://schemas.microsoft.com/office/drawing/2017/decorative" val="1"/>
              </a:ext>
            </a:extLst>
          </p:cNvPr>
          <p:cNvSpPr/>
          <p:nvPr userDrawn="1"/>
        </p:nvSpPr>
        <p:spPr>
          <a:xfrm>
            <a:off x="1388941" y="3572313"/>
            <a:ext cx="10499847" cy="10143687"/>
          </a:xfrm>
          <a:prstGeom prst="rect">
            <a:avLst/>
          </a:prstGeom>
          <a:solidFill>
            <a:srgbClr val="E9E5D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descr="Slide title ">
            <a:extLst>
              <a:ext uri="{FF2B5EF4-FFF2-40B4-BE49-F238E27FC236}">
                <a16:creationId xmlns:a16="http://schemas.microsoft.com/office/drawing/2014/main" id="{A98FD0ED-3BC9-6B4E-A788-D10ED8CA872B}"/>
              </a:ext>
            </a:extLst>
          </p:cNvPr>
          <p:cNvSpPr>
            <a:spLocks noGrp="1"/>
          </p:cNvSpPr>
          <p:nvPr>
            <p:ph type="title"/>
          </p:nvPr>
        </p:nvSpPr>
        <p:spPr/>
        <p:txBody>
          <a:bodyPr/>
          <a:lstStyle/>
          <a:p>
            <a:r>
              <a:rPr lang="en-US"/>
              <a:t>Click to edit Master title style</a:t>
            </a:r>
          </a:p>
        </p:txBody>
      </p:sp>
      <p:sp>
        <p:nvSpPr>
          <p:cNvPr id="28" name="Text Placeholder 8" descr="Slide subtitle">
            <a:extLst>
              <a:ext uri="{FF2B5EF4-FFF2-40B4-BE49-F238E27FC236}">
                <a16:creationId xmlns:a16="http://schemas.microsoft.com/office/drawing/2014/main" id="{C12443A5-5687-5C48-AD30-31CC98CC936D}"/>
              </a:ext>
            </a:extLst>
          </p:cNvPr>
          <p:cNvSpPr>
            <a:spLocks noGrp="1"/>
          </p:cNvSpPr>
          <p:nvPr>
            <p:ph type="body" sz="quarter" idx="11" hasCustomPrompt="1"/>
          </p:nvPr>
        </p:nvSpPr>
        <p:spPr>
          <a:xfrm>
            <a:off x="1525587" y="2267619"/>
            <a:ext cx="21475261" cy="1371600"/>
          </a:xfrm>
        </p:spPr>
        <p:txBody>
          <a:bodyPr lIns="0">
            <a:normAutofit/>
          </a:bodyPr>
          <a:lstStyle>
            <a:lvl1pPr marL="0" indent="0">
              <a:buFontTx/>
              <a:buNone/>
              <a:defRPr sz="4400" b="0" i="0">
                <a:solidFill>
                  <a:schemeClr val="accent6"/>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Edit Master text styles</a:t>
            </a:r>
          </a:p>
        </p:txBody>
      </p:sp>
      <p:sp>
        <p:nvSpPr>
          <p:cNvPr id="27" name="Subheading" descr="Subheading">
            <a:extLst>
              <a:ext uri="{FF2B5EF4-FFF2-40B4-BE49-F238E27FC236}">
                <a16:creationId xmlns:a16="http://schemas.microsoft.com/office/drawing/2014/main" id="{25550AC3-B983-EB40-9B4A-D0EBD02B518F}"/>
              </a:ext>
            </a:extLst>
          </p:cNvPr>
          <p:cNvSpPr>
            <a:spLocks noGrp="1"/>
          </p:cNvSpPr>
          <p:nvPr>
            <p:ph type="body" sz="quarter" idx="14" hasCustomPrompt="1"/>
          </p:nvPr>
        </p:nvSpPr>
        <p:spPr>
          <a:xfrm>
            <a:off x="1907238" y="4040042"/>
            <a:ext cx="9484815" cy="1089520"/>
          </a:xfrm>
        </p:spPr>
        <p:txBody>
          <a:bodyPr>
            <a:normAutofit/>
          </a:bodyPr>
          <a:lstStyle>
            <a:lvl1pPr marL="26987" indent="0">
              <a:buNone/>
              <a:defRPr sz="5400" b="1" i="0">
                <a:solidFill>
                  <a:schemeClr val="accent3"/>
                </a:solidFill>
                <a:latin typeface="Community Semibold" panose="02000303040000020003" pitchFamily="2" charset="0"/>
              </a:defRPr>
            </a:lvl1pPr>
            <a:lvl2pPr marL="533400" indent="0">
              <a:buNone/>
              <a:defRPr/>
            </a:lvl2pPr>
            <a:lvl3pPr marL="935037" indent="0">
              <a:buNone/>
              <a:defRPr/>
            </a:lvl3pPr>
            <a:lvl4pPr marL="1314450" indent="0">
              <a:buNone/>
              <a:defRPr/>
            </a:lvl4pPr>
            <a:lvl5pPr marL="1670050" indent="0">
              <a:buNone/>
              <a:defRPr/>
            </a:lvl5pPr>
          </a:lstStyle>
          <a:p>
            <a:pPr lvl="0"/>
            <a:r>
              <a:rPr lang="en-US"/>
              <a:t>Subheading</a:t>
            </a:r>
          </a:p>
        </p:txBody>
      </p:sp>
      <p:sp>
        <p:nvSpPr>
          <p:cNvPr id="26" name="Text Placeholder 5" descr="Supporting text for subheading">
            <a:extLst>
              <a:ext uri="{FF2B5EF4-FFF2-40B4-BE49-F238E27FC236}">
                <a16:creationId xmlns:a16="http://schemas.microsoft.com/office/drawing/2014/main" id="{6C2BBD82-09F2-D24A-8B86-EDD090F1439D}"/>
              </a:ext>
            </a:extLst>
          </p:cNvPr>
          <p:cNvSpPr>
            <a:spLocks noGrp="1"/>
          </p:cNvSpPr>
          <p:nvPr>
            <p:ph type="body" sz="quarter" idx="12"/>
          </p:nvPr>
        </p:nvSpPr>
        <p:spPr>
          <a:xfrm>
            <a:off x="1907238" y="5333582"/>
            <a:ext cx="9484815" cy="8382417"/>
          </a:xfrm>
        </p:spPr>
        <p:txBody>
          <a:bodyPr/>
          <a:lstStyle>
            <a:lvl1pPr>
              <a:defRPr sz="4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descr="Photo placeholder">
            <a:extLst>
              <a:ext uri="{FF2B5EF4-FFF2-40B4-BE49-F238E27FC236}">
                <a16:creationId xmlns:a16="http://schemas.microsoft.com/office/drawing/2014/main" id="{5B9D0A3C-86FC-DA44-9F05-075B26947757}"/>
              </a:ext>
            </a:extLst>
          </p:cNvPr>
          <p:cNvSpPr>
            <a:spLocks noGrp="1"/>
          </p:cNvSpPr>
          <p:nvPr>
            <p:ph type="pic" sz="quarter" idx="10" hasCustomPrompt="1"/>
          </p:nvPr>
        </p:nvSpPr>
        <p:spPr>
          <a:xfrm>
            <a:off x="12498388" y="3559175"/>
            <a:ext cx="10529887" cy="10156825"/>
          </a:xfrm>
          <a:solidFill>
            <a:srgbClr val="ACBECB"/>
          </a:solidFill>
        </p:spPr>
        <p:txBody>
          <a:bodyPr lIns="914400" tIns="1828800" rIns="914400">
            <a:normAutofit/>
          </a:bodyPr>
          <a:lstStyle>
            <a:lvl1pPr marL="26987" indent="0" algn="ctr">
              <a:buNone/>
              <a:defRPr sz="4800">
                <a:solidFill>
                  <a:schemeClr val="accent6">
                    <a:lumMod val="75000"/>
                  </a:schemeClr>
                </a:solidFill>
              </a:defRPr>
            </a:lvl1pPr>
          </a:lstStyle>
          <a:p>
            <a:r>
              <a:rPr lang="en-US"/>
              <a:t>Click icon or drag and drop photo into this placeholder</a:t>
            </a:r>
          </a:p>
        </p:txBody>
      </p:sp>
    </p:spTree>
    <p:extLst>
      <p:ext uri="{BB962C8B-B14F-4D97-AF65-F5344CB8AC3E}">
        <p14:creationId xmlns:p14="http://schemas.microsoft.com/office/powerpoint/2010/main" val="334081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ullets and Photo in a Circ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44696D-58F4-3D4C-9661-A71623434F48}"/>
              </a:ext>
              <a:ext uri="{C183D7F6-B498-43B3-948B-1728B52AA6E4}">
                <adec:decorative xmlns:adec="http://schemas.microsoft.com/office/drawing/2017/decorative" val="1"/>
              </a:ext>
            </a:extLst>
          </p:cNvPr>
          <p:cNvSpPr/>
          <p:nvPr userDrawn="1"/>
        </p:nvSpPr>
        <p:spPr>
          <a:xfrm>
            <a:off x="21536526" y="22260"/>
            <a:ext cx="2850649" cy="13766268"/>
          </a:xfrm>
          <a:prstGeom prst="rect">
            <a:avLst/>
          </a:prstGeom>
          <a:solidFill>
            <a:srgbClr val="E9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A70E422A-BEF4-884B-98BC-835B5000C13C}"/>
              </a:ext>
              <a:ext uri="{C183D7F6-B498-43B3-948B-1728B52AA6E4}">
                <adec:decorative xmlns:adec="http://schemas.microsoft.com/office/drawing/2017/decorative" val="1"/>
              </a:ext>
            </a:extLst>
          </p:cNvPr>
          <p:cNvSpPr/>
          <p:nvPr userDrawn="1"/>
        </p:nvSpPr>
        <p:spPr>
          <a:xfrm>
            <a:off x="21536528" y="2801408"/>
            <a:ext cx="1849642" cy="8212652"/>
          </a:xfrm>
          <a:custGeom>
            <a:avLst/>
            <a:gdLst>
              <a:gd name="connsiteX0" fmla="*/ 0 w 1849642"/>
              <a:gd name="connsiteY0" fmla="*/ 0 h 8212652"/>
              <a:gd name="connsiteX1" fmla="*/ 52174 w 1849642"/>
              <a:gd name="connsiteY1" fmla="*/ 45194 h 8212652"/>
              <a:gd name="connsiteX2" fmla="*/ 1849642 w 1849642"/>
              <a:gd name="connsiteY2" fmla="*/ 4106326 h 8212652"/>
              <a:gd name="connsiteX3" fmla="*/ 52174 w 1849642"/>
              <a:gd name="connsiteY3" fmla="*/ 8167459 h 8212652"/>
              <a:gd name="connsiteX4" fmla="*/ 0 w 1849642"/>
              <a:gd name="connsiteY4" fmla="*/ 8212652 h 8212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642" h="8212652">
                <a:moveTo>
                  <a:pt x="0" y="0"/>
                </a:moveTo>
                <a:lnTo>
                  <a:pt x="52174" y="45194"/>
                </a:lnTo>
                <a:cubicBezTo>
                  <a:pt x="1156396" y="1048809"/>
                  <a:pt x="1849642" y="2496610"/>
                  <a:pt x="1849642" y="4106326"/>
                </a:cubicBezTo>
                <a:cubicBezTo>
                  <a:pt x="1849642" y="5716043"/>
                  <a:pt x="1156396" y="7163843"/>
                  <a:pt x="52174" y="8167459"/>
                </a:cubicBezTo>
                <a:lnTo>
                  <a:pt x="0" y="821265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descr="Slide title">
            <a:extLst>
              <a:ext uri="{FF2B5EF4-FFF2-40B4-BE49-F238E27FC236}">
                <a16:creationId xmlns:a16="http://schemas.microsoft.com/office/drawing/2014/main" id="{0EAA5D22-11FA-5A4D-ACA2-2D0962FE54C1}"/>
              </a:ext>
            </a:extLst>
          </p:cNvPr>
          <p:cNvSpPr>
            <a:spLocks noGrp="1"/>
          </p:cNvSpPr>
          <p:nvPr>
            <p:ph type="title"/>
          </p:nvPr>
        </p:nvSpPr>
        <p:spPr>
          <a:xfrm>
            <a:off x="1525587" y="1427355"/>
            <a:ext cx="10972801" cy="861821"/>
          </a:xfrm>
        </p:spPr>
        <p:txBody>
          <a:bodyPr/>
          <a:lstStyle/>
          <a:p>
            <a:r>
              <a:rPr lang="en-US"/>
              <a:t>Click to edit Master title style</a:t>
            </a:r>
          </a:p>
        </p:txBody>
      </p:sp>
      <p:sp>
        <p:nvSpPr>
          <p:cNvPr id="20" name="Subtitle" descr="Slide subtitle">
            <a:extLst>
              <a:ext uri="{FF2B5EF4-FFF2-40B4-BE49-F238E27FC236}">
                <a16:creationId xmlns:a16="http://schemas.microsoft.com/office/drawing/2014/main" id="{D126BA55-4D07-6D43-B807-AA8E56C5C42F}"/>
              </a:ext>
            </a:extLst>
          </p:cNvPr>
          <p:cNvSpPr>
            <a:spLocks noGrp="1"/>
          </p:cNvSpPr>
          <p:nvPr>
            <p:ph type="body" sz="quarter" idx="11" hasCustomPrompt="1"/>
          </p:nvPr>
        </p:nvSpPr>
        <p:spPr>
          <a:xfrm>
            <a:off x="1525587" y="2267619"/>
            <a:ext cx="10887783" cy="1371600"/>
          </a:xfrm>
        </p:spPr>
        <p:txBody>
          <a:bodyPr lIns="0">
            <a:noAutofit/>
          </a:bodyPr>
          <a:lstStyle>
            <a:lvl1pPr marL="0" indent="0">
              <a:buFontTx/>
              <a:buNone/>
              <a:defRPr sz="4400" b="0" i="0">
                <a:solidFill>
                  <a:schemeClr val="accent6"/>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Edit Master text styles</a:t>
            </a:r>
          </a:p>
        </p:txBody>
      </p:sp>
      <p:sp>
        <p:nvSpPr>
          <p:cNvPr id="134" name="Picture Placeholder 133" descr="Photo placeholder">
            <a:extLst>
              <a:ext uri="{FF2B5EF4-FFF2-40B4-BE49-F238E27FC236}">
                <a16:creationId xmlns:a16="http://schemas.microsoft.com/office/drawing/2014/main" id="{BCFA943C-C77C-274E-9655-90D9B66923E6}"/>
              </a:ext>
            </a:extLst>
          </p:cNvPr>
          <p:cNvSpPr>
            <a:spLocks noGrp="1"/>
          </p:cNvSpPr>
          <p:nvPr>
            <p:ph type="pic" sz="quarter" idx="17" hasCustomPrompt="1"/>
          </p:nvPr>
        </p:nvSpPr>
        <p:spPr>
          <a:xfrm>
            <a:off x="12413371" y="1418994"/>
            <a:ext cx="9123155" cy="10972800"/>
          </a:xfrm>
          <a:custGeom>
            <a:avLst/>
            <a:gdLst>
              <a:gd name="connsiteX0" fmla="*/ 5486401 w 9123155"/>
              <a:gd name="connsiteY0" fmla="*/ 0 h 10972800"/>
              <a:gd name="connsiteX1" fmla="*/ 8976261 w 9123155"/>
              <a:gd name="connsiteY1" fmla="*/ 1252827 h 10972800"/>
              <a:gd name="connsiteX2" fmla="*/ 9123155 w 9123155"/>
              <a:gd name="connsiteY2" fmla="*/ 1380071 h 10972800"/>
              <a:gd name="connsiteX3" fmla="*/ 9123155 w 9123155"/>
              <a:gd name="connsiteY3" fmla="*/ 9592729 h 10972800"/>
              <a:gd name="connsiteX4" fmla="*/ 8976261 w 9123155"/>
              <a:gd name="connsiteY4" fmla="*/ 9719973 h 10972800"/>
              <a:gd name="connsiteX5" fmla="*/ 5486401 w 9123155"/>
              <a:gd name="connsiteY5" fmla="*/ 10972800 h 10972800"/>
              <a:gd name="connsiteX6" fmla="*/ 0 w 9123155"/>
              <a:gd name="connsiteY6" fmla="*/ 5486400 h 10972800"/>
              <a:gd name="connsiteX7" fmla="*/ 5486401 w 9123155"/>
              <a:gd name="connsiteY7" fmla="*/ 0 h 1097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3155" h="10972800">
                <a:moveTo>
                  <a:pt x="5486401" y="0"/>
                </a:moveTo>
                <a:cubicBezTo>
                  <a:pt x="6812049" y="0"/>
                  <a:pt x="8027887" y="470160"/>
                  <a:pt x="8976261" y="1252827"/>
                </a:cubicBezTo>
                <a:lnTo>
                  <a:pt x="9123155" y="1380071"/>
                </a:lnTo>
                <a:lnTo>
                  <a:pt x="9123155" y="9592729"/>
                </a:lnTo>
                <a:lnTo>
                  <a:pt x="8976261" y="9719973"/>
                </a:lnTo>
                <a:cubicBezTo>
                  <a:pt x="8027887" y="10502640"/>
                  <a:pt x="6812049" y="10972800"/>
                  <a:pt x="5486401" y="10972800"/>
                </a:cubicBezTo>
                <a:cubicBezTo>
                  <a:pt x="2456345" y="10972800"/>
                  <a:pt x="0" y="8516455"/>
                  <a:pt x="0" y="5486400"/>
                </a:cubicBezTo>
                <a:cubicBezTo>
                  <a:pt x="0" y="2456345"/>
                  <a:pt x="2456345" y="0"/>
                  <a:pt x="5486401" y="0"/>
                </a:cubicBezTo>
                <a:close/>
              </a:path>
            </a:pathLst>
          </a:custGeom>
          <a:solidFill>
            <a:srgbClr val="ACBECB"/>
          </a:solidFill>
        </p:spPr>
        <p:txBody>
          <a:bodyPr vert="horz" wrap="square" lIns="1828800" tIns="1188720" rIns="914400" bIns="0" rtlCol="0">
            <a:noAutofit/>
          </a:bodyPr>
          <a:lstStyle>
            <a:lvl1pPr>
              <a:defRPr lang="en-US" sz="4000">
                <a:solidFill>
                  <a:schemeClr val="accent6">
                    <a:lumMod val="75000"/>
                  </a:schemeClr>
                </a:solidFill>
              </a:defRPr>
            </a:lvl1pPr>
          </a:lstStyle>
          <a:p>
            <a:pPr marL="26987" lvl="0" indent="0" algn="ctr">
              <a:buNone/>
            </a:pPr>
            <a:r>
              <a:rPr lang="en-US"/>
              <a:t>Click icon or drag and </a:t>
            </a:r>
            <a:br>
              <a:rPr lang="en-US"/>
            </a:br>
            <a:r>
              <a:rPr lang="en-US"/>
              <a:t>drop photo into this placeholder </a:t>
            </a:r>
          </a:p>
        </p:txBody>
      </p:sp>
      <p:sp>
        <p:nvSpPr>
          <p:cNvPr id="22" name="Subheading 1" descr="Subheading number 1">
            <a:extLst>
              <a:ext uri="{FF2B5EF4-FFF2-40B4-BE49-F238E27FC236}">
                <a16:creationId xmlns:a16="http://schemas.microsoft.com/office/drawing/2014/main" id="{18F603C2-10CC-DB46-811C-7CD97B3D4DC3}"/>
              </a:ext>
            </a:extLst>
          </p:cNvPr>
          <p:cNvSpPr>
            <a:spLocks noGrp="1"/>
          </p:cNvSpPr>
          <p:nvPr>
            <p:ph type="body" sz="quarter" idx="14" hasCustomPrompt="1"/>
          </p:nvPr>
        </p:nvSpPr>
        <p:spPr>
          <a:xfrm>
            <a:off x="1525588" y="4040042"/>
            <a:ext cx="9484815" cy="799587"/>
          </a:xfrm>
        </p:spPr>
        <p:txBody>
          <a:bodyPr>
            <a:noAutofit/>
          </a:bodyPr>
          <a:lstStyle>
            <a:lvl1pPr marL="26987" indent="0">
              <a:buNone/>
              <a:defRPr sz="4800" b="1" i="0">
                <a:solidFill>
                  <a:schemeClr val="accent3"/>
                </a:solidFill>
                <a:latin typeface="Community Semibold" panose="02000303040000020003" pitchFamily="2" charset="0"/>
              </a:defRPr>
            </a:lvl1pPr>
            <a:lvl2pPr marL="533400" indent="0">
              <a:buNone/>
              <a:defRPr/>
            </a:lvl2pPr>
            <a:lvl3pPr marL="935037" indent="0">
              <a:buNone/>
              <a:defRPr/>
            </a:lvl3pPr>
            <a:lvl4pPr marL="1314450" indent="0">
              <a:buNone/>
              <a:defRPr/>
            </a:lvl4pPr>
            <a:lvl5pPr marL="1670050" indent="0">
              <a:buNone/>
              <a:defRPr/>
            </a:lvl5pPr>
          </a:lstStyle>
          <a:p>
            <a:pPr lvl="0"/>
            <a:r>
              <a:rPr lang="en-US"/>
              <a:t>Subheading</a:t>
            </a:r>
          </a:p>
        </p:txBody>
      </p:sp>
      <p:sp>
        <p:nvSpPr>
          <p:cNvPr id="21" name="Text block 1" descr="Supporting text for subheading 1">
            <a:extLst>
              <a:ext uri="{FF2B5EF4-FFF2-40B4-BE49-F238E27FC236}">
                <a16:creationId xmlns:a16="http://schemas.microsoft.com/office/drawing/2014/main" id="{5A550D48-976E-D545-B18C-852C75045A65}"/>
              </a:ext>
            </a:extLst>
          </p:cNvPr>
          <p:cNvSpPr>
            <a:spLocks noGrp="1"/>
          </p:cNvSpPr>
          <p:nvPr>
            <p:ph type="body" sz="quarter" idx="12"/>
          </p:nvPr>
        </p:nvSpPr>
        <p:spPr>
          <a:xfrm>
            <a:off x="1525588" y="4884234"/>
            <a:ext cx="9484815" cy="2672992"/>
          </a:xfrm>
        </p:spPr>
        <p:txBody>
          <a:bodyPr>
            <a:noAutofit/>
          </a:bodyPr>
          <a:lstStyle>
            <a:lvl1pPr>
              <a:defRPr sz="4400"/>
            </a:lvl1pPr>
            <a:lvl2pPr marL="533400" indent="0">
              <a:buNone/>
              <a:defRPr/>
            </a:lvl2pPr>
          </a:lstStyle>
          <a:p>
            <a:pPr lvl="0"/>
            <a:r>
              <a:rPr lang="en-US"/>
              <a:t>Click to edit Master text styles</a:t>
            </a:r>
          </a:p>
        </p:txBody>
      </p:sp>
      <p:sp>
        <p:nvSpPr>
          <p:cNvPr id="24" name="Subheading 2" descr="Subheading number 2">
            <a:extLst>
              <a:ext uri="{FF2B5EF4-FFF2-40B4-BE49-F238E27FC236}">
                <a16:creationId xmlns:a16="http://schemas.microsoft.com/office/drawing/2014/main" id="{3D184986-0162-3A42-B394-D7C1C96084DA}"/>
              </a:ext>
            </a:extLst>
          </p:cNvPr>
          <p:cNvSpPr>
            <a:spLocks noGrp="1"/>
          </p:cNvSpPr>
          <p:nvPr>
            <p:ph type="body" sz="quarter" idx="16" hasCustomPrompt="1"/>
          </p:nvPr>
        </p:nvSpPr>
        <p:spPr>
          <a:xfrm>
            <a:off x="1525588" y="8210598"/>
            <a:ext cx="9484815" cy="844192"/>
          </a:xfrm>
        </p:spPr>
        <p:txBody>
          <a:bodyPr>
            <a:noAutofit/>
          </a:bodyPr>
          <a:lstStyle>
            <a:lvl1pPr marL="26987" indent="0">
              <a:buNone/>
              <a:defRPr sz="4800" b="1" i="0">
                <a:solidFill>
                  <a:schemeClr val="accent3"/>
                </a:solidFill>
                <a:latin typeface="Community Semibold" panose="02000303040000020003" pitchFamily="2" charset="0"/>
              </a:defRPr>
            </a:lvl1pPr>
            <a:lvl2pPr marL="533400" indent="0">
              <a:buNone/>
              <a:defRPr/>
            </a:lvl2pPr>
            <a:lvl3pPr marL="935037" indent="0">
              <a:buNone/>
              <a:defRPr/>
            </a:lvl3pPr>
            <a:lvl4pPr marL="1314450" indent="0">
              <a:buNone/>
              <a:defRPr/>
            </a:lvl4pPr>
            <a:lvl5pPr marL="1670050" indent="0">
              <a:buNone/>
              <a:defRPr/>
            </a:lvl5pPr>
          </a:lstStyle>
          <a:p>
            <a:pPr lvl="0"/>
            <a:r>
              <a:rPr lang="en-US"/>
              <a:t>Subheading</a:t>
            </a:r>
          </a:p>
        </p:txBody>
      </p:sp>
      <p:sp>
        <p:nvSpPr>
          <p:cNvPr id="23" name="Text block 2" descr="Supporting text for subheading 2">
            <a:extLst>
              <a:ext uri="{FF2B5EF4-FFF2-40B4-BE49-F238E27FC236}">
                <a16:creationId xmlns:a16="http://schemas.microsoft.com/office/drawing/2014/main" id="{7F767A19-6BF1-264C-BE4C-E00255B062C6}"/>
              </a:ext>
            </a:extLst>
          </p:cNvPr>
          <p:cNvSpPr>
            <a:spLocks noGrp="1"/>
          </p:cNvSpPr>
          <p:nvPr>
            <p:ph type="body" sz="quarter" idx="15"/>
          </p:nvPr>
        </p:nvSpPr>
        <p:spPr>
          <a:xfrm>
            <a:off x="1525588" y="9054790"/>
            <a:ext cx="9484815" cy="2672992"/>
          </a:xfrm>
        </p:spPr>
        <p:txBody>
          <a:bodyPr>
            <a:noAutofit/>
          </a:bodyPr>
          <a:lstStyle>
            <a:lvl1pPr>
              <a:defRPr sz="4400"/>
            </a:lvl1pPr>
            <a:lvl2pPr marL="533400" indent="0">
              <a:buNone/>
              <a:defRPr/>
            </a:lvl2pPr>
          </a:lstStyle>
          <a:p>
            <a:pPr lvl="0"/>
            <a:r>
              <a:rPr lang="en-US"/>
              <a:t>Click to edit Master text styles</a:t>
            </a:r>
          </a:p>
        </p:txBody>
      </p:sp>
    </p:spTree>
    <p:extLst>
      <p:ext uri="{BB962C8B-B14F-4D97-AF65-F5344CB8AC3E}">
        <p14:creationId xmlns:p14="http://schemas.microsoft.com/office/powerpoint/2010/main" val="202035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g headline with large photo">
    <p:spTree>
      <p:nvGrpSpPr>
        <p:cNvPr id="1" name=""/>
        <p:cNvGrpSpPr/>
        <p:nvPr/>
      </p:nvGrpSpPr>
      <p:grpSpPr>
        <a:xfrm>
          <a:off x="0" y="0"/>
          <a:ext cx="0" cy="0"/>
          <a:chOff x="0" y="0"/>
          <a:chExt cx="0" cy="0"/>
        </a:xfrm>
      </p:grpSpPr>
      <p:sp>
        <p:nvSpPr>
          <p:cNvPr id="2" name="Title 1" descr="Slide title ">
            <a:extLst>
              <a:ext uri="{FF2B5EF4-FFF2-40B4-BE49-F238E27FC236}">
                <a16:creationId xmlns:a16="http://schemas.microsoft.com/office/drawing/2014/main" id="{04DAE846-3CB8-8D4F-A6FE-03BBE9546333}"/>
              </a:ext>
            </a:extLst>
          </p:cNvPr>
          <p:cNvSpPr>
            <a:spLocks noGrp="1"/>
          </p:cNvSpPr>
          <p:nvPr>
            <p:ph type="title" hasCustomPrompt="1"/>
          </p:nvPr>
        </p:nvSpPr>
        <p:spPr>
          <a:xfrm>
            <a:off x="1525588" y="3451632"/>
            <a:ext cx="6302567" cy="3765353"/>
          </a:xfrm>
        </p:spPr>
        <p:txBody>
          <a:bodyPr vert="horz" lIns="0" tIns="0" rIns="0" bIns="0" rtlCol="0" anchor="b">
            <a:noAutofit/>
          </a:bodyPr>
          <a:lstStyle>
            <a:lvl1pPr>
              <a:defRPr lang="en-US" sz="9600">
                <a:ea typeface="+mn-ea"/>
                <a:cs typeface="+mn-cs"/>
              </a:defRPr>
            </a:lvl1pPr>
          </a:lstStyle>
          <a:p>
            <a:pPr marL="0" lvl="0" indent="0">
              <a:lnSpc>
                <a:spcPct val="95000"/>
              </a:lnSpc>
              <a:spcBef>
                <a:spcPts val="1200"/>
              </a:spcBef>
              <a:spcAft>
                <a:spcPts val="1200"/>
              </a:spcAft>
              <a:buClr>
                <a:schemeClr val="bg2"/>
              </a:buClr>
              <a:buFontTx/>
              <a:tabLst/>
            </a:pPr>
            <a:r>
              <a:rPr lang="en-US"/>
              <a:t>Big headline</a:t>
            </a:r>
          </a:p>
        </p:txBody>
      </p:sp>
      <p:sp>
        <p:nvSpPr>
          <p:cNvPr id="26" name="Text Placeholder 28" descr="Optional subtext for slide title">
            <a:extLst>
              <a:ext uri="{FF2B5EF4-FFF2-40B4-BE49-F238E27FC236}">
                <a16:creationId xmlns:a16="http://schemas.microsoft.com/office/drawing/2014/main" id="{36A39FDF-609A-1A48-8E8B-D884E39EEEFE}"/>
              </a:ext>
            </a:extLst>
          </p:cNvPr>
          <p:cNvSpPr>
            <a:spLocks noGrp="1"/>
          </p:cNvSpPr>
          <p:nvPr>
            <p:ph type="body" sz="quarter" idx="18" hasCustomPrompt="1"/>
          </p:nvPr>
        </p:nvSpPr>
        <p:spPr>
          <a:xfrm>
            <a:off x="1525589" y="7701273"/>
            <a:ext cx="6302567" cy="3765353"/>
          </a:xfrm>
        </p:spPr>
        <p:txBody>
          <a:bodyPr anchor="t">
            <a:noAutofit/>
          </a:bodyPr>
          <a:lstStyle>
            <a:lvl1pPr marL="0" indent="0" algn="l" defTabSz="1828526" rtl="0" eaLnBrk="1" latinLnBrk="0" hangingPunct="1">
              <a:lnSpc>
                <a:spcPct val="95000"/>
              </a:lnSpc>
              <a:buFontTx/>
              <a:buNone/>
              <a:defRPr lang="en-US" sz="5400" b="0" kern="1200" dirty="0">
                <a:solidFill>
                  <a:schemeClr val="accent6"/>
                </a:solidFill>
                <a:latin typeface="Community Light" panose="02000303040000020003" pitchFamily="2" charset="0"/>
                <a:ea typeface="+mn-ea"/>
                <a:cs typeface="+mn-cs"/>
              </a:defRPr>
            </a:lvl1pPr>
            <a:lvl2pPr marL="914400" indent="0">
              <a:buNone/>
              <a:defRPr/>
            </a:lvl2pPr>
          </a:lstStyle>
          <a:p>
            <a:pPr lvl="0"/>
            <a:r>
              <a:rPr lang="en-US"/>
              <a:t>Optional subtext </a:t>
            </a:r>
            <a:br>
              <a:rPr lang="en-US"/>
            </a:br>
            <a:r>
              <a:rPr lang="en-US"/>
              <a:t>for big headline</a:t>
            </a:r>
          </a:p>
        </p:txBody>
      </p:sp>
      <p:sp>
        <p:nvSpPr>
          <p:cNvPr id="19" name="Picture Placeholder 4" descr="Photo placeholder">
            <a:extLst>
              <a:ext uri="{FF2B5EF4-FFF2-40B4-BE49-F238E27FC236}">
                <a16:creationId xmlns:a16="http://schemas.microsoft.com/office/drawing/2014/main" id="{B714DAF4-3E14-C649-AA2B-9C840093C101}"/>
              </a:ext>
            </a:extLst>
          </p:cNvPr>
          <p:cNvSpPr>
            <a:spLocks noGrp="1"/>
          </p:cNvSpPr>
          <p:nvPr>
            <p:ph type="pic" sz="quarter" idx="10" hasCustomPrompt="1"/>
          </p:nvPr>
        </p:nvSpPr>
        <p:spPr>
          <a:xfrm>
            <a:off x="8840788" y="-25131"/>
            <a:ext cx="15546387" cy="13741132"/>
          </a:xfrm>
          <a:solidFill>
            <a:srgbClr val="ACBECB"/>
          </a:solidFill>
        </p:spPr>
        <p:txBody>
          <a:bodyPr lIns="914400" tIns="1828800" rIns="914400">
            <a:normAutofit/>
          </a:bodyPr>
          <a:lstStyle>
            <a:lvl1pPr marL="26987" indent="0" algn="ctr">
              <a:buNone/>
              <a:defRPr sz="4800">
                <a:solidFill>
                  <a:schemeClr val="accent6">
                    <a:lumMod val="75000"/>
                  </a:schemeClr>
                </a:solidFill>
              </a:defRPr>
            </a:lvl1pPr>
          </a:lstStyle>
          <a:p>
            <a:r>
              <a:rPr lang="en-US"/>
              <a:t>Click icon or drag and drop photo into this placeholder</a:t>
            </a:r>
          </a:p>
        </p:txBody>
      </p:sp>
    </p:spTree>
    <p:extLst>
      <p:ext uri="{BB962C8B-B14F-4D97-AF65-F5344CB8AC3E}">
        <p14:creationId xmlns:p14="http://schemas.microsoft.com/office/powerpoint/2010/main" val="321842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 Page Option 4">
    <p:bg>
      <p:bgPr>
        <a:solidFill>
          <a:srgbClr val="FDFAF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CD6790-D339-7A4B-BE3A-E70F6BA3BBC9}"/>
              </a:ext>
              <a:ext uri="{C183D7F6-B498-43B3-948B-1728B52AA6E4}">
                <adec:decorative xmlns:adec="http://schemas.microsoft.com/office/drawing/2017/decorative" val="1"/>
              </a:ext>
            </a:extLst>
          </p:cNvPr>
          <p:cNvPicPr>
            <a:picLocks noChangeAspect="1"/>
          </p:cNvPicPr>
          <p:nvPr userDrawn="1"/>
        </p:nvPicPr>
        <p:blipFill rotWithShape="1">
          <a:blip r:embed="rId2"/>
          <a:srcRect t="19" b="11"/>
          <a:stretch/>
        </p:blipFill>
        <p:spPr>
          <a:xfrm>
            <a:off x="-1" y="2677"/>
            <a:ext cx="24387176" cy="13713323"/>
          </a:xfrm>
          <a:prstGeom prst="rect">
            <a:avLst/>
          </a:prstGeom>
        </p:spPr>
      </p:pic>
      <p:pic>
        <p:nvPicPr>
          <p:cNvPr id="7" name="Picture 6" descr="Background with overlapping shapes and colors">
            <a:extLst>
              <a:ext uri="{FF2B5EF4-FFF2-40B4-BE49-F238E27FC236}">
                <a16:creationId xmlns:a16="http://schemas.microsoft.com/office/drawing/2014/main" id="{887118CF-E5CA-A442-B00C-F16D4A611E2F}"/>
              </a:ext>
            </a:extLst>
          </p:cNvPr>
          <p:cNvPicPr>
            <a:picLocks noChangeAspect="1"/>
          </p:cNvPicPr>
          <p:nvPr userDrawn="1"/>
        </p:nvPicPr>
        <p:blipFill>
          <a:blip r:embed="rId3"/>
          <a:srcRect/>
          <a:stretch/>
        </p:blipFill>
        <p:spPr>
          <a:xfrm>
            <a:off x="1587" y="0"/>
            <a:ext cx="24384000" cy="13716000"/>
          </a:xfrm>
          <a:prstGeom prst="rect">
            <a:avLst/>
          </a:prstGeom>
        </p:spPr>
      </p:pic>
    </p:spTree>
    <p:extLst>
      <p:ext uri="{BB962C8B-B14F-4D97-AF65-F5344CB8AC3E}">
        <p14:creationId xmlns:p14="http://schemas.microsoft.com/office/powerpoint/2010/main" val="244160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ull bleed photo with head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E45BDB-9E00-EC42-A64F-4DF85F5FF807}"/>
              </a:ext>
              <a:ext uri="{C183D7F6-B498-43B3-948B-1728B52AA6E4}">
                <adec:decorative xmlns:adec="http://schemas.microsoft.com/office/drawing/2017/decorative" val="1"/>
              </a:ext>
            </a:extLst>
          </p:cNvPr>
          <p:cNvSpPr/>
          <p:nvPr userDrawn="1"/>
        </p:nvSpPr>
        <p:spPr>
          <a:xfrm>
            <a:off x="22861589" y="-12568"/>
            <a:ext cx="1525586" cy="137662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descr="Slide title ">
            <a:extLst>
              <a:ext uri="{FF2B5EF4-FFF2-40B4-BE49-F238E27FC236}">
                <a16:creationId xmlns:a16="http://schemas.microsoft.com/office/drawing/2014/main" id="{50B10243-B333-6A4B-AC91-D6B31F18AEDC}"/>
              </a:ext>
            </a:extLst>
          </p:cNvPr>
          <p:cNvSpPr>
            <a:spLocks noGrp="1"/>
          </p:cNvSpPr>
          <p:nvPr>
            <p:ph type="title" hasCustomPrompt="1"/>
          </p:nvPr>
        </p:nvSpPr>
        <p:spPr>
          <a:xfrm>
            <a:off x="2083286" y="3396343"/>
            <a:ext cx="6414601" cy="2014145"/>
          </a:xfrm>
        </p:spPr>
        <p:txBody>
          <a:bodyPr vert="horz" lIns="0" tIns="0" rIns="0" bIns="0" rtlCol="0" anchor="b">
            <a:noAutofit/>
          </a:bodyPr>
          <a:lstStyle>
            <a:lvl1pPr>
              <a:defRPr lang="en-US" sz="8800">
                <a:ea typeface="+mn-ea"/>
                <a:cs typeface="+mn-cs"/>
              </a:defRPr>
            </a:lvl1pPr>
          </a:lstStyle>
          <a:p>
            <a:pPr marL="0" lvl="0" indent="0">
              <a:lnSpc>
                <a:spcPct val="95000"/>
              </a:lnSpc>
              <a:spcBef>
                <a:spcPts val="1200"/>
              </a:spcBef>
              <a:spcAft>
                <a:spcPts val="1200"/>
              </a:spcAft>
              <a:buClr>
                <a:schemeClr val="bg2"/>
              </a:buClr>
              <a:buFontTx/>
              <a:tabLst/>
            </a:pPr>
            <a:r>
              <a:rPr lang="en-US"/>
              <a:t>Big headline</a:t>
            </a:r>
          </a:p>
        </p:txBody>
      </p:sp>
      <p:sp>
        <p:nvSpPr>
          <p:cNvPr id="32" name="Text Placeholder 28" descr="Optional subtext for slide title">
            <a:extLst>
              <a:ext uri="{FF2B5EF4-FFF2-40B4-BE49-F238E27FC236}">
                <a16:creationId xmlns:a16="http://schemas.microsoft.com/office/drawing/2014/main" id="{422D3A44-97DB-9D42-A468-73B4FCAB0AC9}"/>
              </a:ext>
            </a:extLst>
          </p:cNvPr>
          <p:cNvSpPr>
            <a:spLocks noGrp="1"/>
          </p:cNvSpPr>
          <p:nvPr>
            <p:ph type="body" sz="quarter" idx="18" hasCustomPrompt="1"/>
          </p:nvPr>
        </p:nvSpPr>
        <p:spPr>
          <a:xfrm>
            <a:off x="2086672" y="5894776"/>
            <a:ext cx="6302567" cy="3765353"/>
          </a:xfrm>
        </p:spPr>
        <p:txBody>
          <a:bodyPr anchor="t">
            <a:noAutofit/>
          </a:bodyPr>
          <a:lstStyle>
            <a:lvl1pPr marL="0" indent="0" algn="l" defTabSz="1828526" rtl="0" eaLnBrk="1" latinLnBrk="0" hangingPunct="1">
              <a:lnSpc>
                <a:spcPct val="95000"/>
              </a:lnSpc>
              <a:buFontTx/>
              <a:buNone/>
              <a:defRPr lang="en-US" sz="4800" b="0" kern="1200" dirty="0">
                <a:solidFill>
                  <a:schemeClr val="accent6"/>
                </a:solidFill>
                <a:latin typeface="Community Light" panose="02000303040000020003" pitchFamily="2" charset="0"/>
                <a:ea typeface="+mn-ea"/>
                <a:cs typeface="+mn-cs"/>
              </a:defRPr>
            </a:lvl1pPr>
            <a:lvl2pPr marL="914400" indent="0">
              <a:buNone/>
              <a:defRPr/>
            </a:lvl2pPr>
          </a:lstStyle>
          <a:p>
            <a:pPr lvl="0"/>
            <a:r>
              <a:rPr lang="en-US"/>
              <a:t>Optional subtext </a:t>
            </a:r>
            <a:br>
              <a:rPr lang="en-US"/>
            </a:br>
            <a:r>
              <a:rPr lang="en-US"/>
              <a:t>for big headline</a:t>
            </a:r>
          </a:p>
        </p:txBody>
      </p:sp>
      <p:sp>
        <p:nvSpPr>
          <p:cNvPr id="30" name="Picture Placeholder 29" descr="Photo placeholder">
            <a:extLst>
              <a:ext uri="{FF2B5EF4-FFF2-40B4-BE49-F238E27FC236}">
                <a16:creationId xmlns:a16="http://schemas.microsoft.com/office/drawing/2014/main" id="{DC224805-F9A9-A048-8050-3B90A3009019}"/>
              </a:ext>
            </a:extLst>
          </p:cNvPr>
          <p:cNvSpPr>
            <a:spLocks noGrp="1"/>
          </p:cNvSpPr>
          <p:nvPr>
            <p:ph type="pic" sz="quarter" idx="10" hasCustomPrompt="1"/>
          </p:nvPr>
        </p:nvSpPr>
        <p:spPr>
          <a:xfrm>
            <a:off x="0" y="-12567"/>
            <a:ext cx="22861589" cy="13741133"/>
          </a:xfrm>
          <a:custGeom>
            <a:avLst/>
            <a:gdLst>
              <a:gd name="connsiteX0" fmla="*/ 1536702 w 22861588"/>
              <a:gd name="connsiteY0" fmla="*/ 1498466 h 13741133"/>
              <a:gd name="connsiteX1" fmla="*/ 1536702 w 22861588"/>
              <a:gd name="connsiteY1" fmla="*/ 12204568 h 13741133"/>
              <a:gd name="connsiteX2" fmla="*/ 8863013 w 22861588"/>
              <a:gd name="connsiteY2" fmla="*/ 12204568 h 13741133"/>
              <a:gd name="connsiteX3" fmla="*/ 8863013 w 22861588"/>
              <a:gd name="connsiteY3" fmla="*/ 1498466 h 13741133"/>
              <a:gd name="connsiteX4" fmla="*/ 0 w 22861588"/>
              <a:gd name="connsiteY4" fmla="*/ 0 h 13741133"/>
              <a:gd name="connsiteX5" fmla="*/ 22861588 w 22861588"/>
              <a:gd name="connsiteY5" fmla="*/ 0 h 13741133"/>
              <a:gd name="connsiteX6" fmla="*/ 22861588 w 22861588"/>
              <a:gd name="connsiteY6" fmla="*/ 13741133 h 13741133"/>
              <a:gd name="connsiteX7" fmla="*/ 0 w 22861588"/>
              <a:gd name="connsiteY7" fmla="*/ 13741133 h 1374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1588" h="13741133">
                <a:moveTo>
                  <a:pt x="1536702" y="1498466"/>
                </a:moveTo>
                <a:lnTo>
                  <a:pt x="1536702" y="12204568"/>
                </a:lnTo>
                <a:lnTo>
                  <a:pt x="8863013" y="12204568"/>
                </a:lnTo>
                <a:lnTo>
                  <a:pt x="8863013" y="1498466"/>
                </a:lnTo>
                <a:close/>
                <a:moveTo>
                  <a:pt x="0" y="0"/>
                </a:moveTo>
                <a:lnTo>
                  <a:pt x="22861588" y="0"/>
                </a:lnTo>
                <a:lnTo>
                  <a:pt x="22861588" y="13741133"/>
                </a:lnTo>
                <a:lnTo>
                  <a:pt x="0" y="13741133"/>
                </a:lnTo>
                <a:close/>
              </a:path>
            </a:pathLst>
          </a:custGeom>
          <a:solidFill>
            <a:srgbClr val="ACBECB"/>
          </a:solidFill>
        </p:spPr>
        <p:txBody>
          <a:bodyPr wrap="square" lIns="9601200" tIns="3474720" rIns="365760">
            <a:noAutofit/>
          </a:bodyPr>
          <a:lstStyle>
            <a:lvl1pPr marL="26987" indent="0" algn="ctr">
              <a:buNone/>
              <a:defRPr sz="4800">
                <a:solidFill>
                  <a:schemeClr val="accent6">
                    <a:lumMod val="75000"/>
                  </a:schemeClr>
                </a:solidFill>
              </a:defRPr>
            </a:lvl1pPr>
          </a:lstStyle>
          <a:p>
            <a:r>
              <a:rPr lang="en-US"/>
              <a:t>Click icon or drag and drop </a:t>
            </a:r>
            <a:br>
              <a:rPr lang="en-US"/>
            </a:br>
            <a:r>
              <a:rPr lang="en-US"/>
              <a:t>photo into this placeholder</a:t>
            </a:r>
          </a:p>
        </p:txBody>
      </p:sp>
    </p:spTree>
    <p:extLst>
      <p:ext uri="{BB962C8B-B14F-4D97-AF65-F5344CB8AC3E}">
        <p14:creationId xmlns:p14="http://schemas.microsoft.com/office/powerpoint/2010/main" val="43643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g headline with three photos">
    <p:spTree>
      <p:nvGrpSpPr>
        <p:cNvPr id="1" name=""/>
        <p:cNvGrpSpPr/>
        <p:nvPr/>
      </p:nvGrpSpPr>
      <p:grpSpPr>
        <a:xfrm>
          <a:off x="0" y="0"/>
          <a:ext cx="0" cy="0"/>
          <a:chOff x="0" y="0"/>
          <a:chExt cx="0" cy="0"/>
        </a:xfrm>
      </p:grpSpPr>
      <p:sp>
        <p:nvSpPr>
          <p:cNvPr id="8" name="Title 1" descr="Slide title ">
            <a:extLst>
              <a:ext uri="{FF2B5EF4-FFF2-40B4-BE49-F238E27FC236}">
                <a16:creationId xmlns:a16="http://schemas.microsoft.com/office/drawing/2014/main" id="{6F979E32-1894-6D49-9131-BCFA0D9CDC76}"/>
              </a:ext>
            </a:extLst>
          </p:cNvPr>
          <p:cNvSpPr>
            <a:spLocks noGrp="1"/>
          </p:cNvSpPr>
          <p:nvPr>
            <p:ph type="title" hasCustomPrompt="1"/>
          </p:nvPr>
        </p:nvSpPr>
        <p:spPr>
          <a:xfrm>
            <a:off x="1525588" y="3451632"/>
            <a:ext cx="6302567" cy="3765353"/>
          </a:xfrm>
        </p:spPr>
        <p:txBody>
          <a:bodyPr vert="horz" lIns="0" tIns="0" rIns="0" bIns="0" rtlCol="0" anchor="b">
            <a:noAutofit/>
          </a:bodyPr>
          <a:lstStyle>
            <a:lvl1pPr>
              <a:defRPr lang="en-US" sz="9600">
                <a:ea typeface="+mn-ea"/>
                <a:cs typeface="+mn-cs"/>
              </a:defRPr>
            </a:lvl1pPr>
          </a:lstStyle>
          <a:p>
            <a:pPr marL="0" lvl="0" indent="0">
              <a:lnSpc>
                <a:spcPct val="95000"/>
              </a:lnSpc>
              <a:spcBef>
                <a:spcPts val="1200"/>
              </a:spcBef>
              <a:spcAft>
                <a:spcPts val="1200"/>
              </a:spcAft>
              <a:buClr>
                <a:schemeClr val="bg2"/>
              </a:buClr>
              <a:buFontTx/>
              <a:tabLst/>
            </a:pPr>
            <a:r>
              <a:rPr lang="en-US"/>
              <a:t>Big headline</a:t>
            </a:r>
          </a:p>
        </p:txBody>
      </p:sp>
      <p:sp>
        <p:nvSpPr>
          <p:cNvPr id="7" name="Text Placeholder 28" descr="Optional subtext for slide title">
            <a:extLst>
              <a:ext uri="{FF2B5EF4-FFF2-40B4-BE49-F238E27FC236}">
                <a16:creationId xmlns:a16="http://schemas.microsoft.com/office/drawing/2014/main" id="{4CBB7C90-99B8-B44C-AEA4-3B006EF01EC3}"/>
              </a:ext>
            </a:extLst>
          </p:cNvPr>
          <p:cNvSpPr>
            <a:spLocks noGrp="1"/>
          </p:cNvSpPr>
          <p:nvPr>
            <p:ph type="body" sz="quarter" idx="18" hasCustomPrompt="1"/>
          </p:nvPr>
        </p:nvSpPr>
        <p:spPr>
          <a:xfrm>
            <a:off x="1525589" y="7701273"/>
            <a:ext cx="6302567" cy="3765353"/>
          </a:xfrm>
        </p:spPr>
        <p:txBody>
          <a:bodyPr anchor="t">
            <a:noAutofit/>
          </a:bodyPr>
          <a:lstStyle>
            <a:lvl1pPr marL="0" indent="0" algn="l" defTabSz="1828526" rtl="0" eaLnBrk="1" latinLnBrk="0" hangingPunct="1">
              <a:lnSpc>
                <a:spcPct val="95000"/>
              </a:lnSpc>
              <a:buFontTx/>
              <a:buNone/>
              <a:defRPr lang="en-US" sz="5400" b="0" kern="1200" dirty="0">
                <a:solidFill>
                  <a:schemeClr val="accent6"/>
                </a:solidFill>
                <a:latin typeface="Community Light" panose="02000303040000020003" pitchFamily="2" charset="0"/>
                <a:ea typeface="+mn-ea"/>
                <a:cs typeface="+mn-cs"/>
              </a:defRPr>
            </a:lvl1pPr>
            <a:lvl2pPr marL="914400" indent="0">
              <a:buNone/>
              <a:defRPr/>
            </a:lvl2pPr>
          </a:lstStyle>
          <a:p>
            <a:pPr lvl="0"/>
            <a:r>
              <a:rPr lang="en-US"/>
              <a:t>Optional subtext </a:t>
            </a:r>
            <a:br>
              <a:rPr lang="en-US"/>
            </a:br>
            <a:r>
              <a:rPr lang="en-US"/>
              <a:t>for big headline</a:t>
            </a:r>
          </a:p>
        </p:txBody>
      </p:sp>
      <p:sp>
        <p:nvSpPr>
          <p:cNvPr id="12" name="Picture Placeholder 1" descr="Photo placeholder number one in a collage of three">
            <a:extLst>
              <a:ext uri="{FF2B5EF4-FFF2-40B4-BE49-F238E27FC236}">
                <a16:creationId xmlns:a16="http://schemas.microsoft.com/office/drawing/2014/main" id="{8E07692C-6921-9B44-A321-5ED1C0FD3BC2}"/>
              </a:ext>
            </a:extLst>
          </p:cNvPr>
          <p:cNvSpPr>
            <a:spLocks noGrp="1"/>
          </p:cNvSpPr>
          <p:nvPr>
            <p:ph type="pic" sz="quarter" idx="10" hasCustomPrompt="1"/>
          </p:nvPr>
        </p:nvSpPr>
        <p:spPr>
          <a:xfrm>
            <a:off x="8840789" y="829340"/>
            <a:ext cx="7326312" cy="12036055"/>
          </a:xfrm>
          <a:solidFill>
            <a:srgbClr val="ACBECB"/>
          </a:solidFill>
        </p:spPr>
        <p:txBody>
          <a:bodyPr lIns="914400" tIns="1828800" rIns="914400">
            <a:normAutofit/>
          </a:bodyPr>
          <a:lstStyle>
            <a:lvl1pPr marL="26987" indent="0" algn="ctr">
              <a:buNone/>
              <a:defRPr sz="4800">
                <a:solidFill>
                  <a:schemeClr val="accent6">
                    <a:lumMod val="75000"/>
                  </a:schemeClr>
                </a:solidFill>
              </a:defRPr>
            </a:lvl1pPr>
          </a:lstStyle>
          <a:p>
            <a:r>
              <a:rPr lang="en-US"/>
              <a:t>Click icon or drag and drop photo into this placeholder</a:t>
            </a:r>
          </a:p>
        </p:txBody>
      </p:sp>
      <p:sp>
        <p:nvSpPr>
          <p:cNvPr id="14" name="Picture Placeholder 2" descr="Photo placeholder number two in a collage of three">
            <a:extLst>
              <a:ext uri="{FF2B5EF4-FFF2-40B4-BE49-F238E27FC236}">
                <a16:creationId xmlns:a16="http://schemas.microsoft.com/office/drawing/2014/main" id="{D46B1865-C1C3-5D43-BFCF-F9F8D517EA57}"/>
              </a:ext>
            </a:extLst>
          </p:cNvPr>
          <p:cNvSpPr>
            <a:spLocks noGrp="1"/>
          </p:cNvSpPr>
          <p:nvPr>
            <p:ph type="pic" sz="quarter" idx="19" hasCustomPrompt="1"/>
          </p:nvPr>
        </p:nvSpPr>
        <p:spPr>
          <a:xfrm>
            <a:off x="16490525" y="850605"/>
            <a:ext cx="7896650" cy="3794293"/>
          </a:xfrm>
          <a:solidFill>
            <a:srgbClr val="ACBECB"/>
          </a:solidFill>
        </p:spPr>
        <p:txBody>
          <a:bodyPr lIns="914400" tIns="548640" rIns="914400" bIns="548640">
            <a:normAutofit/>
          </a:bodyPr>
          <a:lstStyle>
            <a:lvl1pPr marL="26987" indent="0" algn="ctr">
              <a:buNone/>
              <a:defRPr sz="4800">
                <a:solidFill>
                  <a:schemeClr val="accent6">
                    <a:lumMod val="75000"/>
                  </a:schemeClr>
                </a:solidFill>
              </a:defRPr>
            </a:lvl1pPr>
          </a:lstStyle>
          <a:p>
            <a:r>
              <a:rPr lang="en-US"/>
              <a:t>Click icon or drag and drop photo into this placeholder</a:t>
            </a:r>
          </a:p>
        </p:txBody>
      </p:sp>
      <p:sp>
        <p:nvSpPr>
          <p:cNvPr id="15" name="Picture Placeholder 3" descr="Photo placeholder number three in a collage of three">
            <a:extLst>
              <a:ext uri="{FF2B5EF4-FFF2-40B4-BE49-F238E27FC236}">
                <a16:creationId xmlns:a16="http://schemas.microsoft.com/office/drawing/2014/main" id="{4293B59B-6652-E142-984D-856DEB2805E5}"/>
              </a:ext>
            </a:extLst>
          </p:cNvPr>
          <p:cNvSpPr>
            <a:spLocks noGrp="1"/>
          </p:cNvSpPr>
          <p:nvPr>
            <p:ph type="pic" sz="quarter" idx="20" hasCustomPrompt="1"/>
          </p:nvPr>
        </p:nvSpPr>
        <p:spPr>
          <a:xfrm>
            <a:off x="16490525" y="4931951"/>
            <a:ext cx="7896650" cy="7931445"/>
          </a:xfrm>
          <a:solidFill>
            <a:srgbClr val="ACBECB"/>
          </a:solidFill>
        </p:spPr>
        <p:txBody>
          <a:bodyPr lIns="914400" tIns="548640" rIns="914400" bIns="548640">
            <a:normAutofit/>
          </a:bodyPr>
          <a:lstStyle>
            <a:lvl1pPr marL="26987" indent="0" algn="ctr">
              <a:buNone/>
              <a:defRPr sz="4800">
                <a:solidFill>
                  <a:schemeClr val="accent6">
                    <a:lumMod val="75000"/>
                  </a:schemeClr>
                </a:solidFill>
              </a:defRPr>
            </a:lvl1pPr>
          </a:lstStyle>
          <a:p>
            <a:r>
              <a:rPr lang="en-US"/>
              <a:t>Click icon or drag and drop photo into this placeholder</a:t>
            </a:r>
          </a:p>
        </p:txBody>
      </p:sp>
    </p:spTree>
    <p:extLst>
      <p:ext uri="{BB962C8B-B14F-4D97-AF65-F5344CB8AC3E}">
        <p14:creationId xmlns:p14="http://schemas.microsoft.com/office/powerpoint/2010/main" val="254824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eadline with collage of 6 photos">
    <p:spTree>
      <p:nvGrpSpPr>
        <p:cNvPr id="1" name=""/>
        <p:cNvGrpSpPr/>
        <p:nvPr/>
      </p:nvGrpSpPr>
      <p:grpSpPr>
        <a:xfrm>
          <a:off x="0" y="0"/>
          <a:ext cx="0" cy="0"/>
          <a:chOff x="0" y="0"/>
          <a:chExt cx="0" cy="0"/>
        </a:xfrm>
      </p:grpSpPr>
      <p:sp>
        <p:nvSpPr>
          <p:cNvPr id="2" name="Title 1" descr="Slide title">
            <a:extLst>
              <a:ext uri="{FF2B5EF4-FFF2-40B4-BE49-F238E27FC236}">
                <a16:creationId xmlns:a16="http://schemas.microsoft.com/office/drawing/2014/main" id="{4A1A86E3-B340-5244-AEFD-70F89D997F38}"/>
              </a:ext>
            </a:extLst>
          </p:cNvPr>
          <p:cNvSpPr>
            <a:spLocks noGrp="1"/>
          </p:cNvSpPr>
          <p:nvPr>
            <p:ph type="title" hasCustomPrompt="1"/>
          </p:nvPr>
        </p:nvSpPr>
        <p:spPr>
          <a:xfrm>
            <a:off x="976950" y="2759529"/>
            <a:ext cx="4815840" cy="8196943"/>
          </a:xfrm>
        </p:spPr>
        <p:txBody>
          <a:bodyPr vert="horz" lIns="0" tIns="0" rIns="0" bIns="0" rtlCol="0" anchor="ctr">
            <a:noAutofit/>
          </a:bodyPr>
          <a:lstStyle>
            <a:lvl1pPr>
              <a:defRPr lang="en-US" sz="7200" dirty="0">
                <a:ea typeface="+mn-ea"/>
                <a:cs typeface="+mn-cs"/>
              </a:defRPr>
            </a:lvl1pPr>
          </a:lstStyle>
          <a:p>
            <a:pPr marL="0" lvl="0" indent="0">
              <a:lnSpc>
                <a:spcPct val="95000"/>
              </a:lnSpc>
              <a:spcBef>
                <a:spcPts val="1200"/>
              </a:spcBef>
              <a:spcAft>
                <a:spcPts val="1200"/>
              </a:spcAft>
              <a:buClr>
                <a:schemeClr val="bg2"/>
              </a:buClr>
              <a:buFontTx/>
              <a:tabLst/>
            </a:pPr>
            <a:r>
              <a:rPr lang="en-US"/>
              <a:t>Big headline</a:t>
            </a:r>
          </a:p>
        </p:txBody>
      </p:sp>
      <p:sp>
        <p:nvSpPr>
          <p:cNvPr id="13" name="Picture Placeholder 1" descr="Photo placeholder 1 of 6">
            <a:extLst>
              <a:ext uri="{FF2B5EF4-FFF2-40B4-BE49-F238E27FC236}">
                <a16:creationId xmlns:a16="http://schemas.microsoft.com/office/drawing/2014/main" id="{50E84C13-CAA3-8646-969D-53674C7F840B}"/>
              </a:ext>
            </a:extLst>
          </p:cNvPr>
          <p:cNvSpPr>
            <a:spLocks noGrp="1"/>
          </p:cNvSpPr>
          <p:nvPr>
            <p:ph type="pic" sz="quarter" idx="22" hasCustomPrompt="1"/>
          </p:nvPr>
        </p:nvSpPr>
        <p:spPr>
          <a:xfrm>
            <a:off x="6165668" y="829340"/>
            <a:ext cx="6027919" cy="4145983"/>
          </a:xfrm>
          <a:solidFill>
            <a:srgbClr val="ACBECB"/>
          </a:solidFill>
        </p:spPr>
        <p:txBody>
          <a:bodyPr vert="horz" lIns="914400" tIns="914400" rIns="914400" bIns="914400" rtlCol="0" anchor="ctr">
            <a:normAutofit/>
          </a:bodyPr>
          <a:lstStyle>
            <a:lvl1pPr>
              <a:defRPr lang="en-US" sz="4800" dirty="0">
                <a:solidFill>
                  <a:schemeClr val="accent6">
                    <a:lumMod val="75000"/>
                  </a:schemeClr>
                </a:solidFill>
              </a:defRPr>
            </a:lvl1pPr>
          </a:lstStyle>
          <a:p>
            <a:pPr marL="26987" lvl="0" indent="0" algn="ctr">
              <a:buNone/>
            </a:pPr>
            <a:r>
              <a:rPr lang="en-US"/>
              <a:t>Click icon or drag and drop photo into this placeholder</a:t>
            </a:r>
          </a:p>
        </p:txBody>
      </p:sp>
      <p:sp>
        <p:nvSpPr>
          <p:cNvPr id="16" name="Picture Placeholder 2" descr="Photo placeholder 2 of 6">
            <a:extLst>
              <a:ext uri="{FF2B5EF4-FFF2-40B4-BE49-F238E27FC236}">
                <a16:creationId xmlns:a16="http://schemas.microsoft.com/office/drawing/2014/main" id="{051E2B3F-333E-2E49-A41A-A8D592B46615}"/>
              </a:ext>
            </a:extLst>
          </p:cNvPr>
          <p:cNvSpPr>
            <a:spLocks noGrp="1"/>
          </p:cNvSpPr>
          <p:nvPr>
            <p:ph type="pic" sz="quarter" idx="23" hasCustomPrompt="1"/>
          </p:nvPr>
        </p:nvSpPr>
        <p:spPr>
          <a:xfrm>
            <a:off x="6165668" y="5296837"/>
            <a:ext cx="6027919" cy="7589822"/>
          </a:xfrm>
          <a:solidFill>
            <a:srgbClr val="ACBECB"/>
          </a:solidFill>
        </p:spPr>
        <p:txBody>
          <a:bodyPr vert="horz" lIns="914400" tIns="914400" rIns="914400" bIns="914400" rtlCol="0" anchor="ctr">
            <a:normAutofit/>
          </a:bodyPr>
          <a:lstStyle>
            <a:lvl1pPr>
              <a:defRPr lang="en-US" sz="4800" dirty="0">
                <a:solidFill>
                  <a:schemeClr val="accent6">
                    <a:lumMod val="75000"/>
                  </a:schemeClr>
                </a:solidFill>
              </a:defRPr>
            </a:lvl1pPr>
          </a:lstStyle>
          <a:p>
            <a:pPr marL="26987" lvl="0" indent="0" algn="ctr">
              <a:buNone/>
            </a:pPr>
            <a:r>
              <a:rPr lang="en-US"/>
              <a:t>Click icon or drag and drop photo into this placeholder</a:t>
            </a:r>
          </a:p>
        </p:txBody>
      </p:sp>
      <p:sp>
        <p:nvSpPr>
          <p:cNvPr id="12" name="Picture Placeholder 3" descr="Photo placeholder 3 of 6">
            <a:extLst>
              <a:ext uri="{FF2B5EF4-FFF2-40B4-BE49-F238E27FC236}">
                <a16:creationId xmlns:a16="http://schemas.microsoft.com/office/drawing/2014/main" id="{8E07692C-6921-9B44-A321-5ED1C0FD3BC2}"/>
              </a:ext>
            </a:extLst>
          </p:cNvPr>
          <p:cNvSpPr>
            <a:spLocks noGrp="1"/>
          </p:cNvSpPr>
          <p:nvPr>
            <p:ph type="pic" sz="quarter" idx="10" hasCustomPrompt="1"/>
          </p:nvPr>
        </p:nvSpPr>
        <p:spPr>
          <a:xfrm>
            <a:off x="12566466" y="829340"/>
            <a:ext cx="6604977" cy="6387645"/>
          </a:xfrm>
          <a:solidFill>
            <a:srgbClr val="ACBECB"/>
          </a:solidFill>
        </p:spPr>
        <p:txBody>
          <a:bodyPr vert="horz" lIns="914400" tIns="914400" rIns="914400" bIns="914400" rtlCol="0" anchor="ctr">
            <a:normAutofit/>
          </a:bodyPr>
          <a:lstStyle>
            <a:lvl1pPr>
              <a:defRPr lang="en-US" sz="4800" dirty="0">
                <a:solidFill>
                  <a:schemeClr val="accent6">
                    <a:lumMod val="75000"/>
                  </a:schemeClr>
                </a:solidFill>
              </a:defRPr>
            </a:lvl1pPr>
          </a:lstStyle>
          <a:p>
            <a:pPr marL="26987" lvl="0" indent="0" algn="ctr">
              <a:buNone/>
            </a:pPr>
            <a:r>
              <a:rPr lang="en-US"/>
              <a:t>Click icon or drag and drop photo into this placeholder</a:t>
            </a:r>
          </a:p>
        </p:txBody>
      </p:sp>
      <p:sp>
        <p:nvSpPr>
          <p:cNvPr id="9" name="Picture Placeholder 4" descr="Photo placeholder 4 of 6">
            <a:extLst>
              <a:ext uri="{FF2B5EF4-FFF2-40B4-BE49-F238E27FC236}">
                <a16:creationId xmlns:a16="http://schemas.microsoft.com/office/drawing/2014/main" id="{E9B631C6-644D-0C4E-A165-7431ED033508}"/>
              </a:ext>
            </a:extLst>
          </p:cNvPr>
          <p:cNvSpPr>
            <a:spLocks noGrp="1"/>
          </p:cNvSpPr>
          <p:nvPr>
            <p:ph type="pic" sz="quarter" idx="21" hasCustomPrompt="1"/>
          </p:nvPr>
        </p:nvSpPr>
        <p:spPr>
          <a:xfrm>
            <a:off x="12499201" y="7595901"/>
            <a:ext cx="6604977" cy="5290760"/>
          </a:xfrm>
          <a:solidFill>
            <a:srgbClr val="ACBECB"/>
          </a:solidFill>
        </p:spPr>
        <p:txBody>
          <a:bodyPr vert="horz" lIns="914400" tIns="914400" rIns="914400" bIns="914400" rtlCol="0" anchor="ctr">
            <a:normAutofit/>
          </a:bodyPr>
          <a:lstStyle>
            <a:lvl1pPr>
              <a:defRPr lang="en-US" sz="4800" dirty="0">
                <a:solidFill>
                  <a:schemeClr val="accent6">
                    <a:lumMod val="75000"/>
                  </a:schemeClr>
                </a:solidFill>
              </a:defRPr>
            </a:lvl1pPr>
          </a:lstStyle>
          <a:p>
            <a:pPr marL="26987" lvl="0" indent="0" algn="ctr">
              <a:buNone/>
            </a:pPr>
            <a:r>
              <a:rPr lang="en-US"/>
              <a:t>Click icon or drag and drop photo into this placeholder</a:t>
            </a:r>
          </a:p>
        </p:txBody>
      </p:sp>
      <p:sp>
        <p:nvSpPr>
          <p:cNvPr id="14" name="Picture Placeholder 5" descr="Photo placeholder 5 of 6">
            <a:extLst>
              <a:ext uri="{FF2B5EF4-FFF2-40B4-BE49-F238E27FC236}">
                <a16:creationId xmlns:a16="http://schemas.microsoft.com/office/drawing/2014/main" id="{D46B1865-C1C3-5D43-BFCF-F9F8D517EA57}"/>
              </a:ext>
            </a:extLst>
          </p:cNvPr>
          <p:cNvSpPr>
            <a:spLocks noGrp="1"/>
          </p:cNvSpPr>
          <p:nvPr>
            <p:ph type="pic" sz="quarter" idx="19" hasCustomPrompt="1"/>
          </p:nvPr>
        </p:nvSpPr>
        <p:spPr>
          <a:xfrm>
            <a:off x="19463657" y="850605"/>
            <a:ext cx="4923518" cy="4124718"/>
          </a:xfrm>
          <a:solidFill>
            <a:srgbClr val="ACBECB"/>
          </a:solidFill>
        </p:spPr>
        <p:txBody>
          <a:bodyPr vert="horz" lIns="914400" tIns="914400" rIns="914400" bIns="914400" rtlCol="0" anchor="ctr">
            <a:normAutofit/>
          </a:bodyPr>
          <a:lstStyle>
            <a:lvl1pPr>
              <a:defRPr lang="en-US" sz="4800" dirty="0">
                <a:solidFill>
                  <a:schemeClr val="accent6">
                    <a:lumMod val="75000"/>
                  </a:schemeClr>
                </a:solidFill>
              </a:defRPr>
            </a:lvl1pPr>
          </a:lstStyle>
          <a:p>
            <a:pPr marL="26987" lvl="0" indent="0" algn="ctr">
              <a:buNone/>
            </a:pPr>
            <a:r>
              <a:rPr lang="en-US"/>
              <a:t>Click icon or drag and drop photo into this placeholder</a:t>
            </a:r>
          </a:p>
        </p:txBody>
      </p:sp>
      <p:sp>
        <p:nvSpPr>
          <p:cNvPr id="15" name="Picture Placeholder 6" descr="Photo placeholder 6 of 6">
            <a:extLst>
              <a:ext uri="{FF2B5EF4-FFF2-40B4-BE49-F238E27FC236}">
                <a16:creationId xmlns:a16="http://schemas.microsoft.com/office/drawing/2014/main" id="{4293B59B-6652-E142-984D-856DEB2805E5}"/>
              </a:ext>
            </a:extLst>
          </p:cNvPr>
          <p:cNvSpPr>
            <a:spLocks noGrp="1"/>
          </p:cNvSpPr>
          <p:nvPr>
            <p:ph type="pic" sz="quarter" idx="20" hasCustomPrompt="1"/>
          </p:nvPr>
        </p:nvSpPr>
        <p:spPr>
          <a:xfrm>
            <a:off x="19463657" y="5273574"/>
            <a:ext cx="4923518" cy="7589822"/>
          </a:xfrm>
          <a:solidFill>
            <a:srgbClr val="ACBECB"/>
          </a:solidFill>
        </p:spPr>
        <p:txBody>
          <a:bodyPr vert="horz" lIns="914400" tIns="914400" rIns="914400" bIns="914400" rtlCol="0" anchor="ctr">
            <a:normAutofit/>
          </a:bodyPr>
          <a:lstStyle>
            <a:lvl1pPr>
              <a:defRPr lang="en-US" sz="4800" dirty="0">
                <a:solidFill>
                  <a:schemeClr val="accent6">
                    <a:lumMod val="75000"/>
                  </a:schemeClr>
                </a:solidFill>
              </a:defRPr>
            </a:lvl1pPr>
          </a:lstStyle>
          <a:p>
            <a:pPr marL="26987" lvl="0" indent="0" algn="ctr">
              <a:buNone/>
            </a:pPr>
            <a:r>
              <a:rPr lang="en-US"/>
              <a:t>Click icon or drag and drop photo into this placeholder</a:t>
            </a:r>
          </a:p>
        </p:txBody>
      </p:sp>
    </p:spTree>
    <p:extLst>
      <p:ext uri="{BB962C8B-B14F-4D97-AF65-F5344CB8AC3E}">
        <p14:creationId xmlns:p14="http://schemas.microsoft.com/office/powerpoint/2010/main" val="1484660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ey takeaways">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D7376430-DC1B-C64A-BE8D-FF18BEFF3E41}"/>
              </a:ext>
              <a:ext uri="{C183D7F6-B498-43B3-948B-1728B52AA6E4}">
                <adec:decorative xmlns:adec="http://schemas.microsoft.com/office/drawing/2017/decorative" val="1"/>
              </a:ext>
            </a:extLst>
          </p:cNvPr>
          <p:cNvSpPr/>
          <p:nvPr userDrawn="1"/>
        </p:nvSpPr>
        <p:spPr>
          <a:xfrm rot="10800000">
            <a:off x="14690642" y="4019467"/>
            <a:ext cx="9696532" cy="9696532"/>
          </a:xfrm>
          <a:custGeom>
            <a:avLst/>
            <a:gdLst>
              <a:gd name="connsiteX0" fmla="*/ 1098550 w 1098550"/>
              <a:gd name="connsiteY0" fmla="*/ 0 h 1098550"/>
              <a:gd name="connsiteX1" fmla="*/ 0 w 1098550"/>
              <a:gd name="connsiteY1" fmla="*/ 0 h 1098550"/>
              <a:gd name="connsiteX2" fmla="*/ 0 w 1098550"/>
              <a:gd name="connsiteY2" fmla="*/ 1098550 h 1098550"/>
              <a:gd name="connsiteX3" fmla="*/ 1098550 w 1098550"/>
              <a:gd name="connsiteY3" fmla="*/ 0 h 1098550"/>
            </a:gdLst>
            <a:ahLst/>
            <a:cxnLst>
              <a:cxn ang="0">
                <a:pos x="connsiteX0" y="connsiteY0"/>
              </a:cxn>
              <a:cxn ang="0">
                <a:pos x="connsiteX1" y="connsiteY1"/>
              </a:cxn>
              <a:cxn ang="0">
                <a:pos x="connsiteX2" y="connsiteY2"/>
              </a:cxn>
              <a:cxn ang="0">
                <a:pos x="connsiteX3" y="connsiteY3"/>
              </a:cxn>
            </a:cxnLst>
            <a:rect l="l" t="t" r="r" b="b"/>
            <a:pathLst>
              <a:path w="1098550" h="1098550">
                <a:moveTo>
                  <a:pt x="1098550" y="0"/>
                </a:moveTo>
                <a:lnTo>
                  <a:pt x="0" y="0"/>
                </a:lnTo>
                <a:lnTo>
                  <a:pt x="0" y="1098550"/>
                </a:lnTo>
                <a:cubicBezTo>
                  <a:pt x="607061" y="1098550"/>
                  <a:pt x="1098550" y="607061"/>
                  <a:pt x="1098550" y="0"/>
                </a:cubicBezTo>
                <a:close/>
              </a:path>
            </a:pathLst>
          </a:custGeom>
          <a:solidFill>
            <a:srgbClr val="FFE1B5">
              <a:alpha val="30000"/>
            </a:srgbClr>
          </a:solidFill>
          <a:ln w="6350" cap="flat">
            <a:noFill/>
            <a:prstDash val="solid"/>
            <a:miter/>
          </a:ln>
        </p:spPr>
        <p:txBody>
          <a:bodyPr rtlCol="0" anchor="ctr"/>
          <a:lstStyle/>
          <a:p>
            <a:endParaRPr lang="en-US"/>
          </a:p>
        </p:txBody>
      </p:sp>
      <p:pic>
        <p:nvPicPr>
          <p:cNvPr id="18" name="Picture 17">
            <a:extLst>
              <a:ext uri="{FF2B5EF4-FFF2-40B4-BE49-F238E27FC236}">
                <a16:creationId xmlns:a16="http://schemas.microsoft.com/office/drawing/2014/main" id="{CE03FA0F-D58C-C34B-B92F-4236D6826A4F}"/>
              </a:ext>
              <a:ext uri="{C183D7F6-B498-43B3-948B-1728B52AA6E4}">
                <adec:decorative xmlns:adec="http://schemas.microsoft.com/office/drawing/2017/decorative" val="1"/>
              </a:ext>
            </a:extLst>
          </p:cNvPr>
          <p:cNvPicPr>
            <a:picLocks noChangeAspect="1"/>
          </p:cNvPicPr>
          <p:nvPr userDrawn="1"/>
        </p:nvPicPr>
        <p:blipFill rotWithShape="1">
          <a:blip r:embed="rId2"/>
          <a:srcRect r="63749"/>
          <a:stretch/>
        </p:blipFill>
        <p:spPr>
          <a:xfrm>
            <a:off x="1587" y="0"/>
            <a:ext cx="8839201" cy="13716000"/>
          </a:xfrm>
          <a:prstGeom prst="rect">
            <a:avLst/>
          </a:prstGeom>
        </p:spPr>
      </p:pic>
      <p:sp>
        <p:nvSpPr>
          <p:cNvPr id="15" name="Oval 14">
            <a:extLst>
              <a:ext uri="{FF2B5EF4-FFF2-40B4-BE49-F238E27FC236}">
                <a16:creationId xmlns:a16="http://schemas.microsoft.com/office/drawing/2014/main" id="{DCAFD6DE-26F2-6346-9FC3-BB1E1EB2A666}"/>
              </a:ext>
            </a:extLst>
          </p:cNvPr>
          <p:cNvSpPr/>
          <p:nvPr userDrawn="1"/>
        </p:nvSpPr>
        <p:spPr>
          <a:xfrm>
            <a:off x="1247596" y="3673717"/>
            <a:ext cx="6358270" cy="6358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descr="Title for key takeaway slide">
            <a:extLst>
              <a:ext uri="{FF2B5EF4-FFF2-40B4-BE49-F238E27FC236}">
                <a16:creationId xmlns:a16="http://schemas.microsoft.com/office/drawing/2014/main" id="{E4925536-F034-0248-A433-E707A755DAE3}"/>
              </a:ext>
            </a:extLst>
          </p:cNvPr>
          <p:cNvSpPr>
            <a:spLocks noGrp="1"/>
          </p:cNvSpPr>
          <p:nvPr>
            <p:ph type="title" hasCustomPrompt="1"/>
          </p:nvPr>
        </p:nvSpPr>
        <p:spPr>
          <a:xfrm>
            <a:off x="1886403" y="5617030"/>
            <a:ext cx="5069568" cy="2481942"/>
          </a:xfrm>
        </p:spPr>
        <p:txBody>
          <a:bodyPr vert="horz" lIns="0" tIns="0" rIns="0" bIns="0" rtlCol="0" anchor="ctr" anchorCtr="1">
            <a:noAutofit/>
          </a:bodyPr>
          <a:lstStyle>
            <a:lvl1pPr algn="ctr">
              <a:defRPr lang="en-US" sz="7200">
                <a:ea typeface="+mn-ea"/>
                <a:cs typeface="+mn-cs"/>
              </a:defRPr>
            </a:lvl1pPr>
          </a:lstStyle>
          <a:p>
            <a:pPr marL="0" lvl="0" indent="0" algn="ctr">
              <a:lnSpc>
                <a:spcPct val="95000"/>
              </a:lnSpc>
              <a:spcBef>
                <a:spcPts val="1200"/>
              </a:spcBef>
              <a:spcAft>
                <a:spcPts val="1200"/>
              </a:spcAft>
              <a:buClr>
                <a:schemeClr val="bg2"/>
              </a:buClr>
              <a:buFontTx/>
              <a:tabLst/>
            </a:pPr>
            <a:r>
              <a:rPr lang="en-US"/>
              <a:t>Title</a:t>
            </a:r>
          </a:p>
        </p:txBody>
      </p:sp>
      <p:sp>
        <p:nvSpPr>
          <p:cNvPr id="26" name="1" descr="Key takeaway number 1 of 5">
            <a:extLst>
              <a:ext uri="{FF2B5EF4-FFF2-40B4-BE49-F238E27FC236}">
                <a16:creationId xmlns:a16="http://schemas.microsoft.com/office/drawing/2014/main" id="{781516AA-782A-5F4C-A50B-812F9D290D77}"/>
              </a:ext>
            </a:extLst>
          </p:cNvPr>
          <p:cNvSpPr>
            <a:spLocks noGrp="1" noChangeAspect="1"/>
          </p:cNvSpPr>
          <p:nvPr>
            <p:ph type="body" sz="quarter" idx="11" hasCustomPrompt="1"/>
          </p:nvPr>
        </p:nvSpPr>
        <p:spPr>
          <a:xfrm>
            <a:off x="10687485" y="1801544"/>
            <a:ext cx="1508760" cy="150903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5400" b="1" dirty="0">
                <a:solidFill>
                  <a:schemeClr val="bg1"/>
                </a:solidFill>
                <a:latin typeface="Community Semibold" panose="02000303040000020003" pitchFamily="2" charset="0"/>
              </a:defRPr>
            </a:lvl1pPr>
          </a:lstStyle>
          <a:p>
            <a:pPr marL="0" lvl="0" algn="ctr" defTabSz="1828891"/>
            <a:r>
              <a:rPr lang="en-US"/>
              <a:t>#</a:t>
            </a:r>
          </a:p>
        </p:txBody>
      </p:sp>
      <p:sp>
        <p:nvSpPr>
          <p:cNvPr id="31" name="Text Placeholder 28" descr="Text for key takeaway number 1">
            <a:extLst>
              <a:ext uri="{FF2B5EF4-FFF2-40B4-BE49-F238E27FC236}">
                <a16:creationId xmlns:a16="http://schemas.microsoft.com/office/drawing/2014/main" id="{9362EEC4-9EC3-F34E-85EB-639C2FF3379B}"/>
              </a:ext>
            </a:extLst>
          </p:cNvPr>
          <p:cNvSpPr>
            <a:spLocks noGrp="1"/>
          </p:cNvSpPr>
          <p:nvPr>
            <p:ph type="body" sz="quarter" idx="21" hasCustomPrompt="1"/>
          </p:nvPr>
        </p:nvSpPr>
        <p:spPr>
          <a:xfrm>
            <a:off x="12693014" y="1895909"/>
            <a:ext cx="10304039" cy="1320302"/>
          </a:xfrm>
        </p:spPr>
        <p:txBody>
          <a:bodyPr anchor="ctr">
            <a:noAutofit/>
          </a:bodyPr>
          <a:lstStyle>
            <a:lvl1pPr marL="0" indent="0">
              <a:lnSpc>
                <a:spcPct val="95000"/>
              </a:lnSpc>
              <a:buFontTx/>
              <a:buNone/>
              <a:defRPr sz="5400" b="0" i="0">
                <a:solidFill>
                  <a:schemeClr val="accent6"/>
                </a:solidFill>
                <a:latin typeface="Community Light" panose="02000303040000020003" pitchFamily="2" charset="0"/>
              </a:defRPr>
            </a:lvl1pPr>
            <a:lvl2pPr marL="914400" indent="0">
              <a:buNone/>
              <a:defRPr/>
            </a:lvl2pPr>
          </a:lstStyle>
          <a:p>
            <a:pPr lvl="0"/>
            <a:r>
              <a:rPr lang="en-US"/>
              <a:t>Key takeaway number one</a:t>
            </a:r>
          </a:p>
        </p:txBody>
      </p:sp>
      <p:sp>
        <p:nvSpPr>
          <p:cNvPr id="27" name="2" descr="Key takeaway number 2 of 5">
            <a:extLst>
              <a:ext uri="{FF2B5EF4-FFF2-40B4-BE49-F238E27FC236}">
                <a16:creationId xmlns:a16="http://schemas.microsoft.com/office/drawing/2014/main" id="{2B1F5C9B-5CBD-E243-82AD-1CC30A018E70}"/>
              </a:ext>
            </a:extLst>
          </p:cNvPr>
          <p:cNvSpPr>
            <a:spLocks noGrp="1" noChangeAspect="1"/>
          </p:cNvSpPr>
          <p:nvPr>
            <p:ph type="body" sz="quarter" idx="12" hasCustomPrompt="1"/>
          </p:nvPr>
        </p:nvSpPr>
        <p:spPr>
          <a:xfrm>
            <a:off x="10687485" y="4010238"/>
            <a:ext cx="1508760" cy="150903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5400" b="1" dirty="0">
                <a:solidFill>
                  <a:schemeClr val="bg1"/>
                </a:solidFill>
                <a:latin typeface="Community Semibold" panose="02000303040000020003" pitchFamily="2" charset="0"/>
              </a:defRPr>
            </a:lvl1pPr>
          </a:lstStyle>
          <a:p>
            <a:pPr marL="0" lvl="0" algn="ctr" defTabSz="1828891"/>
            <a:r>
              <a:rPr lang="en-US"/>
              <a:t>#</a:t>
            </a:r>
          </a:p>
        </p:txBody>
      </p:sp>
      <p:sp>
        <p:nvSpPr>
          <p:cNvPr id="32" name="Text Placeholder 28" descr="Text for key takeaway number 2">
            <a:extLst>
              <a:ext uri="{FF2B5EF4-FFF2-40B4-BE49-F238E27FC236}">
                <a16:creationId xmlns:a16="http://schemas.microsoft.com/office/drawing/2014/main" id="{4D3E6641-B5FD-D04B-8D63-0957FF3A6775}"/>
              </a:ext>
            </a:extLst>
          </p:cNvPr>
          <p:cNvSpPr>
            <a:spLocks noGrp="1"/>
          </p:cNvSpPr>
          <p:nvPr>
            <p:ph type="body" sz="quarter" idx="27" hasCustomPrompt="1"/>
          </p:nvPr>
        </p:nvSpPr>
        <p:spPr>
          <a:xfrm>
            <a:off x="12693014" y="4104603"/>
            <a:ext cx="10304039" cy="1320302"/>
          </a:xfrm>
        </p:spPr>
        <p:txBody>
          <a:bodyPr anchor="ctr">
            <a:noAutofit/>
          </a:bodyPr>
          <a:lstStyle>
            <a:lvl1pPr marL="0" indent="0">
              <a:lnSpc>
                <a:spcPct val="95000"/>
              </a:lnSpc>
              <a:buFontTx/>
              <a:buNone/>
              <a:defRPr sz="5400" b="0" i="0">
                <a:solidFill>
                  <a:schemeClr val="accent6"/>
                </a:solidFill>
                <a:latin typeface="Community Light" panose="02000303040000020003" pitchFamily="2" charset="0"/>
              </a:defRPr>
            </a:lvl1pPr>
            <a:lvl2pPr marL="914400" indent="0">
              <a:buNone/>
              <a:defRPr/>
            </a:lvl2pPr>
          </a:lstStyle>
          <a:p>
            <a:pPr lvl="0"/>
            <a:r>
              <a:rPr lang="en-US"/>
              <a:t>Key takeaway number two</a:t>
            </a:r>
          </a:p>
        </p:txBody>
      </p:sp>
      <p:sp>
        <p:nvSpPr>
          <p:cNvPr id="28" name="3" descr="Key takeaway number 3 of 5">
            <a:extLst>
              <a:ext uri="{FF2B5EF4-FFF2-40B4-BE49-F238E27FC236}">
                <a16:creationId xmlns:a16="http://schemas.microsoft.com/office/drawing/2014/main" id="{CA6C048F-5D5B-7F4D-BFCA-3ED3505F5B41}"/>
              </a:ext>
            </a:extLst>
          </p:cNvPr>
          <p:cNvSpPr>
            <a:spLocks noGrp="1" noChangeAspect="1"/>
          </p:cNvSpPr>
          <p:nvPr>
            <p:ph type="body" sz="quarter" idx="13" hasCustomPrompt="1"/>
          </p:nvPr>
        </p:nvSpPr>
        <p:spPr>
          <a:xfrm>
            <a:off x="10687485" y="6218932"/>
            <a:ext cx="1508760" cy="150903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5400" b="1" dirty="0">
                <a:solidFill>
                  <a:schemeClr val="bg1"/>
                </a:solidFill>
                <a:latin typeface="Community Semibold" panose="02000303040000020003" pitchFamily="2" charset="0"/>
              </a:defRPr>
            </a:lvl1pPr>
          </a:lstStyle>
          <a:p>
            <a:pPr marL="0" lvl="0" algn="ctr" defTabSz="1828891"/>
            <a:r>
              <a:rPr lang="en-US"/>
              <a:t>#</a:t>
            </a:r>
          </a:p>
        </p:txBody>
      </p:sp>
      <p:sp>
        <p:nvSpPr>
          <p:cNvPr id="33" name="Text Placeholder 28" descr="Text for key takeaway number 3">
            <a:extLst>
              <a:ext uri="{FF2B5EF4-FFF2-40B4-BE49-F238E27FC236}">
                <a16:creationId xmlns:a16="http://schemas.microsoft.com/office/drawing/2014/main" id="{49D1CE7A-0235-B445-B453-0605023FD880}"/>
              </a:ext>
            </a:extLst>
          </p:cNvPr>
          <p:cNvSpPr>
            <a:spLocks noGrp="1"/>
          </p:cNvSpPr>
          <p:nvPr>
            <p:ph type="body" sz="quarter" idx="29" hasCustomPrompt="1"/>
          </p:nvPr>
        </p:nvSpPr>
        <p:spPr>
          <a:xfrm>
            <a:off x="12693014" y="6313297"/>
            <a:ext cx="10304039" cy="1320302"/>
          </a:xfrm>
        </p:spPr>
        <p:txBody>
          <a:bodyPr anchor="ctr">
            <a:noAutofit/>
          </a:bodyPr>
          <a:lstStyle>
            <a:lvl1pPr marL="0" indent="0">
              <a:lnSpc>
                <a:spcPct val="95000"/>
              </a:lnSpc>
              <a:buFontTx/>
              <a:buNone/>
              <a:defRPr sz="5400" b="0" i="0">
                <a:solidFill>
                  <a:schemeClr val="accent6"/>
                </a:solidFill>
                <a:latin typeface="Community Light" panose="02000303040000020003" pitchFamily="2" charset="0"/>
              </a:defRPr>
            </a:lvl1pPr>
            <a:lvl2pPr marL="914400" indent="0">
              <a:buNone/>
              <a:defRPr/>
            </a:lvl2pPr>
          </a:lstStyle>
          <a:p>
            <a:pPr lvl="0"/>
            <a:r>
              <a:rPr lang="en-US"/>
              <a:t>Key takeaway number three</a:t>
            </a:r>
          </a:p>
        </p:txBody>
      </p:sp>
      <p:sp>
        <p:nvSpPr>
          <p:cNvPr id="29" name="4" descr="Key takeaway number 4 of 5">
            <a:extLst>
              <a:ext uri="{FF2B5EF4-FFF2-40B4-BE49-F238E27FC236}">
                <a16:creationId xmlns:a16="http://schemas.microsoft.com/office/drawing/2014/main" id="{CE7EF79C-0EC6-6A41-8C1A-CD82CA5762A4}"/>
              </a:ext>
            </a:extLst>
          </p:cNvPr>
          <p:cNvSpPr>
            <a:spLocks noGrp="1" noChangeAspect="1"/>
          </p:cNvSpPr>
          <p:nvPr>
            <p:ph type="body" sz="quarter" idx="14" hasCustomPrompt="1"/>
          </p:nvPr>
        </p:nvSpPr>
        <p:spPr>
          <a:xfrm>
            <a:off x="10687485" y="8427626"/>
            <a:ext cx="1508760" cy="150903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5400" b="1" dirty="0">
                <a:solidFill>
                  <a:schemeClr val="bg1"/>
                </a:solidFill>
                <a:latin typeface="Community Semibold" panose="02000303040000020003" pitchFamily="2" charset="0"/>
              </a:defRPr>
            </a:lvl1pPr>
          </a:lstStyle>
          <a:p>
            <a:pPr marL="0" lvl="0" algn="ctr" defTabSz="1828891"/>
            <a:r>
              <a:rPr lang="en-US"/>
              <a:t>#</a:t>
            </a:r>
          </a:p>
        </p:txBody>
      </p:sp>
      <p:sp>
        <p:nvSpPr>
          <p:cNvPr id="34" name="Text Placeholder 28" descr="Text for key takeaway number 4">
            <a:extLst>
              <a:ext uri="{FF2B5EF4-FFF2-40B4-BE49-F238E27FC236}">
                <a16:creationId xmlns:a16="http://schemas.microsoft.com/office/drawing/2014/main" id="{3E1F119D-842A-154C-B57C-474CB55C80A9}"/>
              </a:ext>
            </a:extLst>
          </p:cNvPr>
          <p:cNvSpPr>
            <a:spLocks noGrp="1"/>
          </p:cNvSpPr>
          <p:nvPr>
            <p:ph type="body" sz="quarter" idx="31" hasCustomPrompt="1"/>
          </p:nvPr>
        </p:nvSpPr>
        <p:spPr>
          <a:xfrm>
            <a:off x="12693014" y="8521991"/>
            <a:ext cx="10304039" cy="1320302"/>
          </a:xfrm>
        </p:spPr>
        <p:txBody>
          <a:bodyPr anchor="ctr">
            <a:noAutofit/>
          </a:bodyPr>
          <a:lstStyle>
            <a:lvl1pPr marL="0" indent="0">
              <a:lnSpc>
                <a:spcPct val="95000"/>
              </a:lnSpc>
              <a:buFontTx/>
              <a:buNone/>
              <a:defRPr sz="5400" b="0" i="0">
                <a:solidFill>
                  <a:schemeClr val="accent6"/>
                </a:solidFill>
                <a:latin typeface="Community Light" panose="02000303040000020003" pitchFamily="2" charset="0"/>
              </a:defRPr>
            </a:lvl1pPr>
            <a:lvl2pPr marL="914400" indent="0">
              <a:buNone/>
              <a:defRPr/>
            </a:lvl2pPr>
          </a:lstStyle>
          <a:p>
            <a:pPr lvl="0"/>
            <a:r>
              <a:rPr lang="en-US"/>
              <a:t>Key takeaway number four</a:t>
            </a:r>
          </a:p>
        </p:txBody>
      </p:sp>
      <p:sp>
        <p:nvSpPr>
          <p:cNvPr id="30" name="5" descr="Key takeaway number 5 of 5">
            <a:extLst>
              <a:ext uri="{FF2B5EF4-FFF2-40B4-BE49-F238E27FC236}">
                <a16:creationId xmlns:a16="http://schemas.microsoft.com/office/drawing/2014/main" id="{727B99B2-CE1C-5543-A8F8-2541EE26867A}"/>
              </a:ext>
            </a:extLst>
          </p:cNvPr>
          <p:cNvSpPr>
            <a:spLocks noGrp="1" noChangeAspect="1"/>
          </p:cNvSpPr>
          <p:nvPr>
            <p:ph type="body" sz="quarter" idx="15" hasCustomPrompt="1"/>
          </p:nvPr>
        </p:nvSpPr>
        <p:spPr>
          <a:xfrm>
            <a:off x="10687485" y="10636321"/>
            <a:ext cx="1508760" cy="150903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5400" b="1" dirty="0">
                <a:solidFill>
                  <a:schemeClr val="bg1"/>
                </a:solidFill>
                <a:latin typeface="Community Semibold" panose="02000303040000020003" pitchFamily="2" charset="0"/>
              </a:defRPr>
            </a:lvl1pPr>
          </a:lstStyle>
          <a:p>
            <a:pPr marL="0" lvl="0" algn="ctr" defTabSz="1828891"/>
            <a:r>
              <a:rPr lang="en-US"/>
              <a:t>#</a:t>
            </a:r>
          </a:p>
        </p:txBody>
      </p:sp>
      <p:sp>
        <p:nvSpPr>
          <p:cNvPr id="35" name="Text Placeholder 28" descr="Text for key takeaway number 5">
            <a:extLst>
              <a:ext uri="{FF2B5EF4-FFF2-40B4-BE49-F238E27FC236}">
                <a16:creationId xmlns:a16="http://schemas.microsoft.com/office/drawing/2014/main" id="{B36A6524-C73D-394B-9378-00E016C6DE4C}"/>
              </a:ext>
            </a:extLst>
          </p:cNvPr>
          <p:cNvSpPr>
            <a:spLocks noGrp="1"/>
          </p:cNvSpPr>
          <p:nvPr>
            <p:ph type="body" sz="quarter" idx="33" hasCustomPrompt="1"/>
          </p:nvPr>
        </p:nvSpPr>
        <p:spPr>
          <a:xfrm>
            <a:off x="12693014" y="10730686"/>
            <a:ext cx="10304039" cy="1320302"/>
          </a:xfrm>
        </p:spPr>
        <p:txBody>
          <a:bodyPr anchor="ctr">
            <a:noAutofit/>
          </a:bodyPr>
          <a:lstStyle>
            <a:lvl1pPr marL="0" indent="0">
              <a:lnSpc>
                <a:spcPct val="95000"/>
              </a:lnSpc>
              <a:buFontTx/>
              <a:buNone/>
              <a:defRPr sz="5400" b="0" i="0">
                <a:solidFill>
                  <a:schemeClr val="accent6"/>
                </a:solidFill>
                <a:latin typeface="Community Light" panose="02000303040000020003" pitchFamily="2" charset="0"/>
              </a:defRPr>
            </a:lvl1pPr>
            <a:lvl2pPr marL="914400" indent="0">
              <a:buNone/>
              <a:defRPr/>
            </a:lvl2pPr>
          </a:lstStyle>
          <a:p>
            <a:pPr lvl="0"/>
            <a:r>
              <a:rPr lang="en-US"/>
              <a:t>Key takeaway number five</a:t>
            </a:r>
          </a:p>
        </p:txBody>
      </p:sp>
    </p:spTree>
    <p:extLst>
      <p:ext uri="{BB962C8B-B14F-4D97-AF65-F5344CB8AC3E}">
        <p14:creationId xmlns:p14="http://schemas.microsoft.com/office/powerpoint/2010/main" val="381969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ne Third Two Third Layout with title">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D7376430-DC1B-C64A-BE8D-FF18BEFF3E41}"/>
              </a:ext>
              <a:ext uri="{C183D7F6-B498-43B3-948B-1728B52AA6E4}">
                <adec:decorative xmlns:adec="http://schemas.microsoft.com/office/drawing/2017/decorative" val="1"/>
              </a:ext>
            </a:extLst>
          </p:cNvPr>
          <p:cNvSpPr/>
          <p:nvPr userDrawn="1"/>
        </p:nvSpPr>
        <p:spPr>
          <a:xfrm rot="10800000">
            <a:off x="14690642" y="4019467"/>
            <a:ext cx="9696532" cy="9696532"/>
          </a:xfrm>
          <a:custGeom>
            <a:avLst/>
            <a:gdLst>
              <a:gd name="connsiteX0" fmla="*/ 1098550 w 1098550"/>
              <a:gd name="connsiteY0" fmla="*/ 0 h 1098550"/>
              <a:gd name="connsiteX1" fmla="*/ 0 w 1098550"/>
              <a:gd name="connsiteY1" fmla="*/ 0 h 1098550"/>
              <a:gd name="connsiteX2" fmla="*/ 0 w 1098550"/>
              <a:gd name="connsiteY2" fmla="*/ 1098550 h 1098550"/>
              <a:gd name="connsiteX3" fmla="*/ 1098550 w 1098550"/>
              <a:gd name="connsiteY3" fmla="*/ 0 h 1098550"/>
            </a:gdLst>
            <a:ahLst/>
            <a:cxnLst>
              <a:cxn ang="0">
                <a:pos x="connsiteX0" y="connsiteY0"/>
              </a:cxn>
              <a:cxn ang="0">
                <a:pos x="connsiteX1" y="connsiteY1"/>
              </a:cxn>
              <a:cxn ang="0">
                <a:pos x="connsiteX2" y="connsiteY2"/>
              </a:cxn>
              <a:cxn ang="0">
                <a:pos x="connsiteX3" y="connsiteY3"/>
              </a:cxn>
            </a:cxnLst>
            <a:rect l="l" t="t" r="r" b="b"/>
            <a:pathLst>
              <a:path w="1098550" h="1098550">
                <a:moveTo>
                  <a:pt x="1098550" y="0"/>
                </a:moveTo>
                <a:lnTo>
                  <a:pt x="0" y="0"/>
                </a:lnTo>
                <a:lnTo>
                  <a:pt x="0" y="1098550"/>
                </a:lnTo>
                <a:cubicBezTo>
                  <a:pt x="607061" y="1098550"/>
                  <a:pt x="1098550" y="607061"/>
                  <a:pt x="1098550" y="0"/>
                </a:cubicBezTo>
                <a:close/>
              </a:path>
            </a:pathLst>
          </a:custGeom>
          <a:solidFill>
            <a:srgbClr val="FFE1B5">
              <a:alpha val="30000"/>
            </a:srgbClr>
          </a:solidFill>
          <a:ln w="6350" cap="flat">
            <a:noFill/>
            <a:prstDash val="solid"/>
            <a:miter/>
          </a:ln>
        </p:spPr>
        <p:txBody>
          <a:bodyPr rtlCol="0" anchor="ctr"/>
          <a:lstStyle/>
          <a:p>
            <a:endParaRPr lang="en-US"/>
          </a:p>
        </p:txBody>
      </p:sp>
      <p:pic>
        <p:nvPicPr>
          <p:cNvPr id="18" name="Picture 17">
            <a:extLst>
              <a:ext uri="{FF2B5EF4-FFF2-40B4-BE49-F238E27FC236}">
                <a16:creationId xmlns:a16="http://schemas.microsoft.com/office/drawing/2014/main" id="{CE03FA0F-D58C-C34B-B92F-4236D6826A4F}"/>
              </a:ext>
              <a:ext uri="{C183D7F6-B498-43B3-948B-1728B52AA6E4}">
                <adec:decorative xmlns:adec="http://schemas.microsoft.com/office/drawing/2017/decorative" val="1"/>
              </a:ext>
            </a:extLst>
          </p:cNvPr>
          <p:cNvPicPr>
            <a:picLocks noChangeAspect="1"/>
          </p:cNvPicPr>
          <p:nvPr userDrawn="1"/>
        </p:nvPicPr>
        <p:blipFill rotWithShape="1">
          <a:blip r:embed="rId2"/>
          <a:srcRect r="63749"/>
          <a:stretch/>
        </p:blipFill>
        <p:spPr>
          <a:xfrm>
            <a:off x="1587" y="0"/>
            <a:ext cx="8839201" cy="13716000"/>
          </a:xfrm>
          <a:prstGeom prst="rect">
            <a:avLst/>
          </a:prstGeom>
        </p:spPr>
      </p:pic>
      <p:sp>
        <p:nvSpPr>
          <p:cNvPr id="15" name="Oval 14">
            <a:extLst>
              <a:ext uri="{FF2B5EF4-FFF2-40B4-BE49-F238E27FC236}">
                <a16:creationId xmlns:a16="http://schemas.microsoft.com/office/drawing/2014/main" id="{DCAFD6DE-26F2-6346-9FC3-BB1E1EB2A666}"/>
              </a:ext>
            </a:extLst>
          </p:cNvPr>
          <p:cNvSpPr/>
          <p:nvPr userDrawn="1"/>
        </p:nvSpPr>
        <p:spPr>
          <a:xfrm>
            <a:off x="1247596" y="3673717"/>
            <a:ext cx="6358270" cy="6358270"/>
          </a:xfrm>
          <a:prstGeom prst="ellipse">
            <a:avLst/>
          </a:prstGeom>
          <a:solidFill>
            <a:srgbClr val="FDFA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itle 1" descr="Title for slide that has room for text on the right hand slide ">
            <a:extLst>
              <a:ext uri="{FF2B5EF4-FFF2-40B4-BE49-F238E27FC236}">
                <a16:creationId xmlns:a16="http://schemas.microsoft.com/office/drawing/2014/main" id="{FF9551E4-4A15-C342-A34B-52780DDD3ED2}"/>
              </a:ext>
            </a:extLst>
          </p:cNvPr>
          <p:cNvSpPr>
            <a:spLocks noGrp="1"/>
          </p:cNvSpPr>
          <p:nvPr>
            <p:ph type="title" hasCustomPrompt="1"/>
          </p:nvPr>
        </p:nvSpPr>
        <p:spPr>
          <a:xfrm>
            <a:off x="1886403" y="5617030"/>
            <a:ext cx="5069568" cy="2481942"/>
          </a:xfrm>
        </p:spPr>
        <p:txBody>
          <a:bodyPr vert="horz" lIns="0" tIns="0" rIns="0" bIns="0" rtlCol="0" anchor="ctr" anchorCtr="1">
            <a:noAutofit/>
          </a:bodyPr>
          <a:lstStyle>
            <a:lvl1pPr algn="ctr">
              <a:defRPr lang="en-US" sz="7200">
                <a:ea typeface="+mn-ea"/>
                <a:cs typeface="+mn-cs"/>
              </a:defRPr>
            </a:lvl1pPr>
          </a:lstStyle>
          <a:p>
            <a:pPr marL="0" lvl="0" indent="0" algn="ctr">
              <a:lnSpc>
                <a:spcPct val="95000"/>
              </a:lnSpc>
              <a:spcBef>
                <a:spcPts val="1200"/>
              </a:spcBef>
              <a:spcAft>
                <a:spcPts val="1200"/>
              </a:spcAft>
              <a:buClr>
                <a:schemeClr val="bg2"/>
              </a:buClr>
              <a:buFontTx/>
              <a:tabLst/>
            </a:pPr>
            <a:r>
              <a:rPr lang="en-US"/>
              <a:t>Title</a:t>
            </a:r>
          </a:p>
        </p:txBody>
      </p:sp>
    </p:spTree>
    <p:extLst>
      <p:ext uri="{BB962C8B-B14F-4D97-AF65-F5344CB8AC3E}">
        <p14:creationId xmlns:p14="http://schemas.microsoft.com/office/powerpoint/2010/main" val="157500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ne third two third layout with title 2">
    <p:spTree>
      <p:nvGrpSpPr>
        <p:cNvPr id="1" name=""/>
        <p:cNvGrpSpPr/>
        <p:nvPr/>
      </p:nvGrpSpPr>
      <p:grpSpPr>
        <a:xfrm>
          <a:off x="0" y="0"/>
          <a:ext cx="0" cy="0"/>
          <a:chOff x="0" y="0"/>
          <a:chExt cx="0" cy="0"/>
        </a:xfrm>
      </p:grpSpPr>
      <p:grpSp>
        <p:nvGrpSpPr>
          <p:cNvPr id="101" name="Group 100">
            <a:extLst>
              <a:ext uri="{FF2B5EF4-FFF2-40B4-BE49-F238E27FC236}">
                <a16:creationId xmlns:a16="http://schemas.microsoft.com/office/drawing/2014/main" id="{A0EBFEDB-B521-1545-BCF2-CB19DF67C53C}"/>
              </a:ext>
              <a:ext uri="{C183D7F6-B498-43B3-948B-1728B52AA6E4}">
                <adec:decorative xmlns:adec="http://schemas.microsoft.com/office/drawing/2017/decorative" val="1"/>
              </a:ext>
            </a:extLst>
          </p:cNvPr>
          <p:cNvGrpSpPr/>
          <p:nvPr userDrawn="1"/>
        </p:nvGrpSpPr>
        <p:grpSpPr>
          <a:xfrm>
            <a:off x="-3922" y="0"/>
            <a:ext cx="9774349" cy="13716000"/>
            <a:chOff x="-3922" y="0"/>
            <a:chExt cx="9774349" cy="13716000"/>
          </a:xfrm>
        </p:grpSpPr>
        <p:sp>
          <p:nvSpPr>
            <p:cNvPr id="102" name="Freeform 101">
              <a:extLst>
                <a:ext uri="{FF2B5EF4-FFF2-40B4-BE49-F238E27FC236}">
                  <a16:creationId xmlns:a16="http://schemas.microsoft.com/office/drawing/2014/main" id="{C5FE465D-C07D-F34B-B18F-780C897B5536}"/>
                </a:ext>
              </a:extLst>
            </p:cNvPr>
            <p:cNvSpPr/>
            <p:nvPr/>
          </p:nvSpPr>
          <p:spPr>
            <a:xfrm>
              <a:off x="4127" y="0"/>
              <a:ext cx="4876800" cy="4450080"/>
            </a:xfrm>
            <a:custGeom>
              <a:avLst/>
              <a:gdLst>
                <a:gd name="connsiteX0" fmla="*/ 0 w 2438400"/>
                <a:gd name="connsiteY0" fmla="*/ 0 h 2225040"/>
                <a:gd name="connsiteX1" fmla="*/ 2438400 w 2438400"/>
                <a:gd name="connsiteY1" fmla="*/ 0 h 2225040"/>
                <a:gd name="connsiteX2" fmla="*/ 2438400 w 2438400"/>
                <a:gd name="connsiteY2" fmla="*/ 2225040 h 2225040"/>
                <a:gd name="connsiteX3" fmla="*/ 0 w 2438400"/>
                <a:gd name="connsiteY3" fmla="*/ 2225040 h 2225040"/>
              </a:gdLst>
              <a:ahLst/>
              <a:cxnLst>
                <a:cxn ang="0">
                  <a:pos x="connsiteX0" y="connsiteY0"/>
                </a:cxn>
                <a:cxn ang="0">
                  <a:pos x="connsiteX1" y="connsiteY1"/>
                </a:cxn>
                <a:cxn ang="0">
                  <a:pos x="connsiteX2" y="connsiteY2"/>
                </a:cxn>
                <a:cxn ang="0">
                  <a:pos x="connsiteX3" y="connsiteY3"/>
                </a:cxn>
              </a:cxnLst>
              <a:rect l="l" t="t" r="r" b="b"/>
              <a:pathLst>
                <a:path w="2438400" h="2225040">
                  <a:moveTo>
                    <a:pt x="0" y="0"/>
                  </a:moveTo>
                  <a:lnTo>
                    <a:pt x="2438400" y="0"/>
                  </a:lnTo>
                  <a:lnTo>
                    <a:pt x="2438400" y="2225040"/>
                  </a:lnTo>
                  <a:lnTo>
                    <a:pt x="0" y="2225040"/>
                  </a:lnTo>
                  <a:close/>
                </a:path>
              </a:pathLst>
            </a:custGeom>
            <a:solidFill>
              <a:schemeClr val="accent3"/>
            </a:solidFill>
            <a:ln w="6350" cap="flat">
              <a:noFill/>
              <a:prstDash val="solid"/>
              <a:miter/>
            </a:ln>
          </p:spPr>
          <p:txBody>
            <a:bodyPr rtlCol="0" anchor="ctr"/>
            <a:lstStyle/>
            <a:p>
              <a:pPr lvl="0"/>
              <a:endParaRPr lang="en-US"/>
            </a:p>
          </p:txBody>
        </p:sp>
        <p:sp>
          <p:nvSpPr>
            <p:cNvPr id="103" name="Freeform 102">
              <a:extLst>
                <a:ext uri="{FF2B5EF4-FFF2-40B4-BE49-F238E27FC236}">
                  <a16:creationId xmlns:a16="http://schemas.microsoft.com/office/drawing/2014/main" id="{8622299F-9A02-CE4E-ADCB-E208F0BA6968}"/>
                </a:ext>
              </a:extLst>
            </p:cNvPr>
            <p:cNvSpPr/>
            <p:nvPr/>
          </p:nvSpPr>
          <p:spPr>
            <a:xfrm>
              <a:off x="4880927" y="0"/>
              <a:ext cx="4876800" cy="4450080"/>
            </a:xfrm>
            <a:custGeom>
              <a:avLst/>
              <a:gdLst>
                <a:gd name="connsiteX0" fmla="*/ 0 w 2438400"/>
                <a:gd name="connsiteY0" fmla="*/ 0 h 2225040"/>
                <a:gd name="connsiteX1" fmla="*/ 2438400 w 2438400"/>
                <a:gd name="connsiteY1" fmla="*/ 0 h 2225040"/>
                <a:gd name="connsiteX2" fmla="*/ 2438400 w 2438400"/>
                <a:gd name="connsiteY2" fmla="*/ 2225040 h 2225040"/>
                <a:gd name="connsiteX3" fmla="*/ 0 w 2438400"/>
                <a:gd name="connsiteY3" fmla="*/ 2225040 h 2225040"/>
              </a:gdLst>
              <a:ahLst/>
              <a:cxnLst>
                <a:cxn ang="0">
                  <a:pos x="connsiteX0" y="connsiteY0"/>
                </a:cxn>
                <a:cxn ang="0">
                  <a:pos x="connsiteX1" y="connsiteY1"/>
                </a:cxn>
                <a:cxn ang="0">
                  <a:pos x="connsiteX2" y="connsiteY2"/>
                </a:cxn>
                <a:cxn ang="0">
                  <a:pos x="connsiteX3" y="connsiteY3"/>
                </a:cxn>
              </a:cxnLst>
              <a:rect l="l" t="t" r="r" b="b"/>
              <a:pathLst>
                <a:path w="2438400" h="2225040">
                  <a:moveTo>
                    <a:pt x="0" y="0"/>
                  </a:moveTo>
                  <a:lnTo>
                    <a:pt x="2438400" y="0"/>
                  </a:lnTo>
                  <a:lnTo>
                    <a:pt x="2438400" y="2225040"/>
                  </a:lnTo>
                  <a:lnTo>
                    <a:pt x="0" y="2225040"/>
                  </a:lnTo>
                  <a:close/>
                </a:path>
              </a:pathLst>
            </a:custGeom>
            <a:solidFill>
              <a:schemeClr val="accent3"/>
            </a:solidFill>
            <a:ln w="6350" cap="flat">
              <a:noFill/>
              <a:prstDash val="solid"/>
              <a:miter/>
            </a:ln>
          </p:spPr>
          <p:txBody>
            <a:bodyPr rtlCol="0" anchor="ctr"/>
            <a:lstStyle/>
            <a:p>
              <a:endParaRPr lang="en-US"/>
            </a:p>
          </p:txBody>
        </p:sp>
        <p:grpSp>
          <p:nvGrpSpPr>
            <p:cNvPr id="104" name="Group 103">
              <a:extLst>
                <a:ext uri="{FF2B5EF4-FFF2-40B4-BE49-F238E27FC236}">
                  <a16:creationId xmlns:a16="http://schemas.microsoft.com/office/drawing/2014/main" id="{4B01EB6B-4E86-E44F-B82B-D508522F3DC1}"/>
                </a:ext>
              </a:extLst>
            </p:cNvPr>
            <p:cNvGrpSpPr/>
            <p:nvPr userDrawn="1"/>
          </p:nvGrpSpPr>
          <p:grpSpPr>
            <a:xfrm>
              <a:off x="31917" y="514124"/>
              <a:ext cx="5377078" cy="3373164"/>
              <a:chOff x="31917" y="1027432"/>
              <a:chExt cx="3895088" cy="2443478"/>
            </a:xfrm>
          </p:grpSpPr>
          <p:sp>
            <p:nvSpPr>
              <p:cNvPr id="135" name="Freeform 134">
                <a:extLst>
                  <a:ext uri="{FF2B5EF4-FFF2-40B4-BE49-F238E27FC236}">
                    <a16:creationId xmlns:a16="http://schemas.microsoft.com/office/drawing/2014/main" id="{719A60F4-8A94-1747-84C5-7D52DE588E3E}"/>
                  </a:ext>
                </a:extLst>
              </p:cNvPr>
              <p:cNvSpPr/>
              <p:nvPr/>
            </p:nvSpPr>
            <p:spPr>
              <a:xfrm>
                <a:off x="31917" y="1032510"/>
                <a:ext cx="2536190" cy="2438400"/>
              </a:xfrm>
              <a:custGeom>
                <a:avLst/>
                <a:gdLst>
                  <a:gd name="connsiteX0" fmla="*/ 1268095 w 1268095"/>
                  <a:gd name="connsiteY0" fmla="*/ 609600 h 1219200"/>
                  <a:gd name="connsiteX1" fmla="*/ 658495 w 1268095"/>
                  <a:gd name="connsiteY1" fmla="*/ 1219200 h 1219200"/>
                  <a:gd name="connsiteX2" fmla="*/ 614045 w 1268095"/>
                  <a:gd name="connsiteY2" fmla="*/ 1217295 h 1219200"/>
                  <a:gd name="connsiteX3" fmla="*/ 0 w 1268095"/>
                  <a:gd name="connsiteY3" fmla="*/ 1217295 h 1219200"/>
                  <a:gd name="connsiteX4" fmla="*/ 0 w 1268095"/>
                  <a:gd name="connsiteY4" fmla="*/ 0 h 1219200"/>
                  <a:gd name="connsiteX5" fmla="*/ 658495 w 1268095"/>
                  <a:gd name="connsiteY5" fmla="*/ 0 h 1219200"/>
                  <a:gd name="connsiteX6" fmla="*/ 658495 w 1268095"/>
                  <a:gd name="connsiteY6" fmla="*/ 635 h 1219200"/>
                  <a:gd name="connsiteX7" fmla="*/ 1268095 w 1268095"/>
                  <a:gd name="connsiteY7" fmla="*/ 60960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8095" h="1219200">
                    <a:moveTo>
                      <a:pt x="1268095" y="609600"/>
                    </a:moveTo>
                    <a:cubicBezTo>
                      <a:pt x="1268095" y="946150"/>
                      <a:pt x="995045" y="1219200"/>
                      <a:pt x="658495" y="1219200"/>
                    </a:cubicBezTo>
                    <a:cubicBezTo>
                      <a:pt x="643255" y="1219200"/>
                      <a:pt x="628650" y="1218565"/>
                      <a:pt x="614045" y="1217295"/>
                    </a:cubicBezTo>
                    <a:lnTo>
                      <a:pt x="0" y="1217295"/>
                    </a:lnTo>
                    <a:lnTo>
                      <a:pt x="0" y="0"/>
                    </a:lnTo>
                    <a:lnTo>
                      <a:pt x="658495" y="0"/>
                    </a:lnTo>
                    <a:lnTo>
                      <a:pt x="658495" y="635"/>
                    </a:lnTo>
                    <a:cubicBezTo>
                      <a:pt x="995045" y="635"/>
                      <a:pt x="1268095" y="273050"/>
                      <a:pt x="1268095" y="609600"/>
                    </a:cubicBezTo>
                    <a:close/>
                  </a:path>
                </a:pathLst>
              </a:custGeom>
              <a:solidFill>
                <a:schemeClr val="bg2">
                  <a:alpha val="50000"/>
                </a:schemeClr>
              </a:solidFill>
              <a:ln w="6350" cap="flat">
                <a:noFill/>
                <a:prstDash val="solid"/>
                <a:miter/>
              </a:ln>
            </p:spPr>
            <p:txBody>
              <a:bodyPr rtlCol="0" anchor="ctr"/>
              <a:lstStyle/>
              <a:p>
                <a:pPr lvl="0"/>
                <a:endParaRPr lang="en-US"/>
              </a:p>
            </p:txBody>
          </p:sp>
          <p:sp>
            <p:nvSpPr>
              <p:cNvPr id="136" name="Freeform 135">
                <a:extLst>
                  <a:ext uri="{FF2B5EF4-FFF2-40B4-BE49-F238E27FC236}">
                    <a16:creationId xmlns:a16="http://schemas.microsoft.com/office/drawing/2014/main" id="{EB92572B-DB48-2D48-8ECF-FFE6A7D83961}"/>
                  </a:ext>
                </a:extLst>
              </p:cNvPr>
              <p:cNvSpPr/>
              <p:nvPr/>
            </p:nvSpPr>
            <p:spPr>
              <a:xfrm>
                <a:off x="2024545" y="1027432"/>
                <a:ext cx="1902460" cy="2438400"/>
              </a:xfrm>
              <a:custGeom>
                <a:avLst/>
                <a:gdLst>
                  <a:gd name="connsiteX0" fmla="*/ 951230 w 951230"/>
                  <a:gd name="connsiteY0" fmla="*/ 609600 h 1219200"/>
                  <a:gd name="connsiteX1" fmla="*/ 341630 w 951230"/>
                  <a:gd name="connsiteY1" fmla="*/ 1219200 h 1219200"/>
                  <a:gd name="connsiteX2" fmla="*/ 3810 w 951230"/>
                  <a:gd name="connsiteY2" fmla="*/ 1116965 h 1219200"/>
                  <a:gd name="connsiteX3" fmla="*/ 271780 w 951230"/>
                  <a:gd name="connsiteY3" fmla="*/ 612140 h 1219200"/>
                  <a:gd name="connsiteX4" fmla="*/ 0 w 951230"/>
                  <a:gd name="connsiteY4" fmla="*/ 104775 h 1219200"/>
                  <a:gd name="connsiteX5" fmla="*/ 341630 w 951230"/>
                  <a:gd name="connsiteY5" fmla="*/ 0 h 1219200"/>
                  <a:gd name="connsiteX6" fmla="*/ 951230 w 951230"/>
                  <a:gd name="connsiteY6" fmla="*/ 60960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230" h="1219200">
                    <a:moveTo>
                      <a:pt x="951230" y="609600"/>
                    </a:moveTo>
                    <a:cubicBezTo>
                      <a:pt x="951230" y="946150"/>
                      <a:pt x="678180" y="1219200"/>
                      <a:pt x="341630" y="1219200"/>
                    </a:cubicBezTo>
                    <a:cubicBezTo>
                      <a:pt x="216535" y="1219200"/>
                      <a:pt x="100330" y="1181735"/>
                      <a:pt x="3810" y="1116965"/>
                    </a:cubicBezTo>
                    <a:cubicBezTo>
                      <a:pt x="165735" y="1007745"/>
                      <a:pt x="271780" y="822325"/>
                      <a:pt x="271780" y="612140"/>
                    </a:cubicBezTo>
                    <a:cubicBezTo>
                      <a:pt x="271780" y="400685"/>
                      <a:pt x="163830" y="213995"/>
                      <a:pt x="0" y="104775"/>
                    </a:cubicBezTo>
                    <a:cubicBezTo>
                      <a:pt x="97155" y="38735"/>
                      <a:pt x="215265" y="0"/>
                      <a:pt x="341630" y="0"/>
                    </a:cubicBezTo>
                    <a:cubicBezTo>
                      <a:pt x="678180" y="0"/>
                      <a:pt x="951230" y="273050"/>
                      <a:pt x="951230" y="609600"/>
                    </a:cubicBezTo>
                    <a:close/>
                  </a:path>
                </a:pathLst>
              </a:custGeom>
              <a:solidFill>
                <a:schemeClr val="accent3">
                  <a:lumMod val="75000"/>
                </a:schemeClr>
              </a:solidFill>
              <a:ln w="6350"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8C06A41C-5819-1D49-A9BD-4F2BD5E087AA}"/>
                  </a:ext>
                </a:extLst>
              </p:cNvPr>
              <p:cNvSpPr/>
              <p:nvPr userDrawn="1"/>
            </p:nvSpPr>
            <p:spPr>
              <a:xfrm>
                <a:off x="1488607" y="1236982"/>
                <a:ext cx="1079500" cy="2024378"/>
              </a:xfrm>
              <a:custGeom>
                <a:avLst/>
                <a:gdLst>
                  <a:gd name="connsiteX0" fmla="*/ 539750 w 539750"/>
                  <a:gd name="connsiteY0" fmla="*/ 507365 h 1012189"/>
                  <a:gd name="connsiteX1" fmla="*/ 271780 w 539750"/>
                  <a:gd name="connsiteY1" fmla="*/ 1012190 h 1012189"/>
                  <a:gd name="connsiteX2" fmla="*/ 0 w 539750"/>
                  <a:gd name="connsiteY2" fmla="*/ 504825 h 1012189"/>
                  <a:gd name="connsiteX3" fmla="*/ 267970 w 539750"/>
                  <a:gd name="connsiteY3" fmla="*/ 0 h 1012189"/>
                  <a:gd name="connsiteX4" fmla="*/ 539750 w 539750"/>
                  <a:gd name="connsiteY4" fmla="*/ 507365 h 101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750" h="1012189">
                    <a:moveTo>
                      <a:pt x="539750" y="507365"/>
                    </a:moveTo>
                    <a:cubicBezTo>
                      <a:pt x="539750" y="717550"/>
                      <a:pt x="433070" y="902970"/>
                      <a:pt x="271780" y="1012190"/>
                    </a:cubicBezTo>
                    <a:cubicBezTo>
                      <a:pt x="107950" y="902970"/>
                      <a:pt x="0" y="716280"/>
                      <a:pt x="0" y="504825"/>
                    </a:cubicBezTo>
                    <a:cubicBezTo>
                      <a:pt x="0" y="294640"/>
                      <a:pt x="106045" y="109855"/>
                      <a:pt x="267970" y="0"/>
                    </a:cubicBezTo>
                    <a:cubicBezTo>
                      <a:pt x="431800" y="109220"/>
                      <a:pt x="539750" y="295910"/>
                      <a:pt x="539750" y="507365"/>
                    </a:cubicBezTo>
                    <a:close/>
                  </a:path>
                </a:pathLst>
              </a:custGeom>
              <a:solidFill>
                <a:srgbClr val="004187"/>
              </a:solidFill>
              <a:ln w="6350" cap="flat">
                <a:noFill/>
                <a:prstDash val="solid"/>
                <a:miter/>
              </a:ln>
            </p:spPr>
            <p:txBody>
              <a:bodyPr rtlCol="0" anchor="ctr"/>
              <a:lstStyle/>
              <a:p>
                <a:endParaRPr lang="en-US"/>
              </a:p>
            </p:txBody>
          </p:sp>
        </p:grpSp>
        <p:sp>
          <p:nvSpPr>
            <p:cNvPr id="105" name="Freeform 104">
              <a:extLst>
                <a:ext uri="{FF2B5EF4-FFF2-40B4-BE49-F238E27FC236}">
                  <a16:creationId xmlns:a16="http://schemas.microsoft.com/office/drawing/2014/main" id="{FB05B634-E7FC-4041-9491-DB2ADB409C8F}"/>
                </a:ext>
              </a:extLst>
            </p:cNvPr>
            <p:cNvSpPr/>
            <p:nvPr/>
          </p:nvSpPr>
          <p:spPr>
            <a:xfrm>
              <a:off x="4127" y="9326880"/>
              <a:ext cx="4876800" cy="4389120"/>
            </a:xfrm>
            <a:custGeom>
              <a:avLst/>
              <a:gdLst>
                <a:gd name="connsiteX0" fmla="*/ 0 w 2438400"/>
                <a:gd name="connsiteY0" fmla="*/ 0 h 2194560"/>
                <a:gd name="connsiteX1" fmla="*/ 2438400 w 2438400"/>
                <a:gd name="connsiteY1" fmla="*/ 0 h 2194560"/>
                <a:gd name="connsiteX2" fmla="*/ 2438400 w 2438400"/>
                <a:gd name="connsiteY2" fmla="*/ 2194560 h 2194560"/>
                <a:gd name="connsiteX3" fmla="*/ 0 w 2438400"/>
                <a:gd name="connsiteY3" fmla="*/ 2194560 h 2194560"/>
              </a:gdLst>
              <a:ahLst/>
              <a:cxnLst>
                <a:cxn ang="0">
                  <a:pos x="connsiteX0" y="connsiteY0"/>
                </a:cxn>
                <a:cxn ang="0">
                  <a:pos x="connsiteX1" y="connsiteY1"/>
                </a:cxn>
                <a:cxn ang="0">
                  <a:pos x="connsiteX2" y="connsiteY2"/>
                </a:cxn>
                <a:cxn ang="0">
                  <a:pos x="connsiteX3" y="connsiteY3"/>
                </a:cxn>
              </a:cxnLst>
              <a:rect l="l" t="t" r="r" b="b"/>
              <a:pathLst>
                <a:path w="2438400" h="2194560">
                  <a:moveTo>
                    <a:pt x="0" y="0"/>
                  </a:moveTo>
                  <a:lnTo>
                    <a:pt x="2438400" y="0"/>
                  </a:lnTo>
                  <a:lnTo>
                    <a:pt x="2438400" y="2194560"/>
                  </a:lnTo>
                  <a:lnTo>
                    <a:pt x="0" y="2194560"/>
                  </a:lnTo>
                  <a:close/>
                </a:path>
              </a:pathLst>
            </a:custGeom>
            <a:solidFill>
              <a:schemeClr val="accent3"/>
            </a:solidFill>
            <a:ln w="6350" cap="flat">
              <a:noFill/>
              <a:prstDash val="solid"/>
              <a:miter/>
            </a:ln>
          </p:spPr>
          <p:txBody>
            <a:bodyPr rtlCol="0" anchor="ctr"/>
            <a:lstStyle/>
            <a:p>
              <a:pPr lvl="0"/>
              <a:endParaRPr lang="en-US"/>
            </a:p>
          </p:txBody>
        </p:sp>
        <p:sp>
          <p:nvSpPr>
            <p:cNvPr id="106" name="Freeform 105">
              <a:extLst>
                <a:ext uri="{FF2B5EF4-FFF2-40B4-BE49-F238E27FC236}">
                  <a16:creationId xmlns:a16="http://schemas.microsoft.com/office/drawing/2014/main" id="{2237F78B-B3A8-BC40-BDC3-6230D360749B}"/>
                </a:ext>
              </a:extLst>
            </p:cNvPr>
            <p:cNvSpPr/>
            <p:nvPr/>
          </p:nvSpPr>
          <p:spPr>
            <a:xfrm>
              <a:off x="4127" y="4443984"/>
              <a:ext cx="4876800" cy="4901184"/>
            </a:xfrm>
            <a:custGeom>
              <a:avLst/>
              <a:gdLst>
                <a:gd name="connsiteX0" fmla="*/ 0 w 2438400"/>
                <a:gd name="connsiteY0" fmla="*/ 0 h 2438400"/>
                <a:gd name="connsiteX1" fmla="*/ 2438400 w 2438400"/>
                <a:gd name="connsiteY1" fmla="*/ 0 h 2438400"/>
                <a:gd name="connsiteX2" fmla="*/ 2438400 w 2438400"/>
                <a:gd name="connsiteY2" fmla="*/ 2438400 h 2438400"/>
                <a:gd name="connsiteX3" fmla="*/ 0 w 2438400"/>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2438400" h="2438400">
                  <a:moveTo>
                    <a:pt x="0" y="0"/>
                  </a:moveTo>
                  <a:lnTo>
                    <a:pt x="2438400" y="0"/>
                  </a:lnTo>
                  <a:lnTo>
                    <a:pt x="2438400" y="2438400"/>
                  </a:lnTo>
                  <a:lnTo>
                    <a:pt x="0" y="2438400"/>
                  </a:lnTo>
                  <a:close/>
                </a:path>
              </a:pathLst>
            </a:custGeom>
            <a:solidFill>
              <a:schemeClr val="accent3">
                <a:lumMod val="75000"/>
              </a:schemeClr>
            </a:solidFill>
            <a:ln w="6350" cap="flat">
              <a:noFill/>
              <a:prstDash val="solid"/>
              <a:miter/>
            </a:ln>
          </p:spPr>
          <p:txBody>
            <a:bodyPr rtlCol="0" anchor="ctr"/>
            <a:lstStyle/>
            <a:p>
              <a:pPr lvl="0"/>
              <a:endParaRPr lang="en-US"/>
            </a:p>
          </p:txBody>
        </p:sp>
        <p:sp>
          <p:nvSpPr>
            <p:cNvPr id="107" name="Freeform 106">
              <a:extLst>
                <a:ext uri="{FF2B5EF4-FFF2-40B4-BE49-F238E27FC236}">
                  <a16:creationId xmlns:a16="http://schemas.microsoft.com/office/drawing/2014/main" id="{5CB36460-5DB1-9640-91F6-CB5A3BCD9881}"/>
                </a:ext>
              </a:extLst>
            </p:cNvPr>
            <p:cNvSpPr/>
            <p:nvPr/>
          </p:nvSpPr>
          <p:spPr>
            <a:xfrm>
              <a:off x="4880927" y="4450080"/>
              <a:ext cx="4876800" cy="4876800"/>
            </a:xfrm>
            <a:custGeom>
              <a:avLst/>
              <a:gdLst>
                <a:gd name="connsiteX0" fmla="*/ 0 w 2438400"/>
                <a:gd name="connsiteY0" fmla="*/ 0 h 2438400"/>
                <a:gd name="connsiteX1" fmla="*/ 2438400 w 2438400"/>
                <a:gd name="connsiteY1" fmla="*/ 0 h 2438400"/>
                <a:gd name="connsiteX2" fmla="*/ 2438400 w 2438400"/>
                <a:gd name="connsiteY2" fmla="*/ 2438400 h 2438400"/>
                <a:gd name="connsiteX3" fmla="*/ 0 w 2438400"/>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2438400" h="2438400">
                  <a:moveTo>
                    <a:pt x="0" y="0"/>
                  </a:moveTo>
                  <a:lnTo>
                    <a:pt x="2438400" y="0"/>
                  </a:lnTo>
                  <a:lnTo>
                    <a:pt x="2438400" y="2438400"/>
                  </a:lnTo>
                  <a:lnTo>
                    <a:pt x="0" y="2438400"/>
                  </a:lnTo>
                  <a:close/>
                </a:path>
              </a:pathLst>
            </a:custGeom>
            <a:solidFill>
              <a:schemeClr val="accent3">
                <a:lumMod val="75000"/>
              </a:schemeClr>
            </a:solidFill>
            <a:ln w="6350" cap="flat">
              <a:noFill/>
              <a:prstDash val="solid"/>
              <a:miter/>
            </a:ln>
          </p:spPr>
          <p:txBody>
            <a:bodyPr rtlCol="0" anchor="ctr"/>
            <a:lstStyle/>
            <a:p>
              <a:pPr lvl="0"/>
              <a:endParaRPr lang="en-US"/>
            </a:p>
          </p:txBody>
        </p:sp>
        <p:sp>
          <p:nvSpPr>
            <p:cNvPr id="108" name="Freeform 107">
              <a:extLst>
                <a:ext uri="{FF2B5EF4-FFF2-40B4-BE49-F238E27FC236}">
                  <a16:creationId xmlns:a16="http://schemas.microsoft.com/office/drawing/2014/main" id="{E7AEAF7D-B934-714A-A0E8-A3FF024016E5}"/>
                </a:ext>
              </a:extLst>
            </p:cNvPr>
            <p:cNvSpPr/>
            <p:nvPr/>
          </p:nvSpPr>
          <p:spPr>
            <a:xfrm flipH="1">
              <a:off x="7916558" y="4445000"/>
              <a:ext cx="943010" cy="4881880"/>
            </a:xfrm>
            <a:custGeom>
              <a:avLst/>
              <a:gdLst>
                <a:gd name="connsiteX0" fmla="*/ 0 w 974089"/>
                <a:gd name="connsiteY0" fmla="*/ 0 h 2440940"/>
                <a:gd name="connsiteX1" fmla="*/ 974090 w 974089"/>
                <a:gd name="connsiteY1" fmla="*/ 0 h 2440940"/>
                <a:gd name="connsiteX2" fmla="*/ 974090 w 974089"/>
                <a:gd name="connsiteY2" fmla="*/ 2440940 h 2440940"/>
                <a:gd name="connsiteX3" fmla="*/ 0 w 974089"/>
                <a:gd name="connsiteY3" fmla="*/ 2440940 h 2440940"/>
              </a:gdLst>
              <a:ahLst/>
              <a:cxnLst>
                <a:cxn ang="0">
                  <a:pos x="connsiteX0" y="connsiteY0"/>
                </a:cxn>
                <a:cxn ang="0">
                  <a:pos x="connsiteX1" y="connsiteY1"/>
                </a:cxn>
                <a:cxn ang="0">
                  <a:pos x="connsiteX2" y="connsiteY2"/>
                </a:cxn>
                <a:cxn ang="0">
                  <a:pos x="connsiteX3" y="connsiteY3"/>
                </a:cxn>
              </a:cxnLst>
              <a:rect l="l" t="t" r="r" b="b"/>
              <a:pathLst>
                <a:path w="974089" h="2440940">
                  <a:moveTo>
                    <a:pt x="0" y="0"/>
                  </a:moveTo>
                  <a:lnTo>
                    <a:pt x="974090" y="0"/>
                  </a:lnTo>
                  <a:lnTo>
                    <a:pt x="974090" y="2440940"/>
                  </a:lnTo>
                  <a:lnTo>
                    <a:pt x="0" y="2440940"/>
                  </a:lnTo>
                  <a:close/>
                </a:path>
              </a:pathLst>
            </a:custGeom>
            <a:solidFill>
              <a:schemeClr val="accent3">
                <a:lumMod val="50000"/>
              </a:schemeClr>
            </a:solidFill>
            <a:ln w="6350" cap="flat">
              <a:noFill/>
              <a:prstDash val="solid"/>
              <a:miter/>
            </a:ln>
          </p:spPr>
          <p:txBody>
            <a:bodyPr rtlCol="0" anchor="ctr"/>
            <a:lstStyle/>
            <a:p>
              <a:pPr lvl="0"/>
              <a:endParaRPr lang="en-US"/>
            </a:p>
          </p:txBody>
        </p:sp>
        <p:sp>
          <p:nvSpPr>
            <p:cNvPr id="109" name="Freeform 108">
              <a:extLst>
                <a:ext uri="{FF2B5EF4-FFF2-40B4-BE49-F238E27FC236}">
                  <a16:creationId xmlns:a16="http://schemas.microsoft.com/office/drawing/2014/main" id="{936A218C-2B95-D446-8B18-E2BC616EF5ED}"/>
                </a:ext>
              </a:extLst>
            </p:cNvPr>
            <p:cNvSpPr/>
            <p:nvPr/>
          </p:nvSpPr>
          <p:spPr>
            <a:xfrm>
              <a:off x="4390707" y="9330690"/>
              <a:ext cx="490220" cy="4382770"/>
            </a:xfrm>
            <a:custGeom>
              <a:avLst/>
              <a:gdLst>
                <a:gd name="connsiteX0" fmla="*/ 0 w 245110"/>
                <a:gd name="connsiteY0" fmla="*/ 0 h 2191385"/>
                <a:gd name="connsiteX1" fmla="*/ 245110 w 245110"/>
                <a:gd name="connsiteY1" fmla="*/ 0 h 2191385"/>
                <a:gd name="connsiteX2" fmla="*/ 245110 w 245110"/>
                <a:gd name="connsiteY2" fmla="*/ 2191385 h 2191385"/>
                <a:gd name="connsiteX3" fmla="*/ 0 w 245110"/>
                <a:gd name="connsiteY3" fmla="*/ 2191385 h 2191385"/>
              </a:gdLst>
              <a:ahLst/>
              <a:cxnLst>
                <a:cxn ang="0">
                  <a:pos x="connsiteX0" y="connsiteY0"/>
                </a:cxn>
                <a:cxn ang="0">
                  <a:pos x="connsiteX1" y="connsiteY1"/>
                </a:cxn>
                <a:cxn ang="0">
                  <a:pos x="connsiteX2" y="connsiteY2"/>
                </a:cxn>
                <a:cxn ang="0">
                  <a:pos x="connsiteX3" y="connsiteY3"/>
                </a:cxn>
              </a:cxnLst>
              <a:rect l="l" t="t" r="r" b="b"/>
              <a:pathLst>
                <a:path w="245110" h="2191385">
                  <a:moveTo>
                    <a:pt x="0" y="0"/>
                  </a:moveTo>
                  <a:lnTo>
                    <a:pt x="245110" y="0"/>
                  </a:lnTo>
                  <a:lnTo>
                    <a:pt x="245110" y="2191385"/>
                  </a:lnTo>
                  <a:lnTo>
                    <a:pt x="0" y="2191385"/>
                  </a:lnTo>
                  <a:close/>
                </a:path>
              </a:pathLst>
            </a:custGeom>
            <a:solidFill>
              <a:schemeClr val="accent3"/>
            </a:solidFill>
            <a:ln w="6350" cap="flat">
              <a:noFill/>
              <a:prstDash val="solid"/>
              <a:miter/>
            </a:ln>
          </p:spPr>
          <p:txBody>
            <a:bodyPr rtlCol="0" anchor="ctr"/>
            <a:lstStyle/>
            <a:p>
              <a:pPr lvl="0"/>
              <a:endParaRPr lang="en-US"/>
            </a:p>
          </p:txBody>
        </p:sp>
        <p:sp>
          <p:nvSpPr>
            <p:cNvPr id="110" name="Freeform 109">
              <a:extLst>
                <a:ext uri="{FF2B5EF4-FFF2-40B4-BE49-F238E27FC236}">
                  <a16:creationId xmlns:a16="http://schemas.microsoft.com/office/drawing/2014/main" id="{C8D57A1F-F12C-8044-90C3-D8E58FA51973}"/>
                </a:ext>
              </a:extLst>
            </p:cNvPr>
            <p:cNvSpPr/>
            <p:nvPr/>
          </p:nvSpPr>
          <p:spPr>
            <a:xfrm>
              <a:off x="4880927" y="9326880"/>
              <a:ext cx="4876800" cy="4389120"/>
            </a:xfrm>
            <a:custGeom>
              <a:avLst/>
              <a:gdLst>
                <a:gd name="connsiteX0" fmla="*/ 0 w 2438400"/>
                <a:gd name="connsiteY0" fmla="*/ 0 h 2194560"/>
                <a:gd name="connsiteX1" fmla="*/ 2438400 w 2438400"/>
                <a:gd name="connsiteY1" fmla="*/ 0 h 2194560"/>
                <a:gd name="connsiteX2" fmla="*/ 2438400 w 2438400"/>
                <a:gd name="connsiteY2" fmla="*/ 2194560 h 2194560"/>
                <a:gd name="connsiteX3" fmla="*/ 0 w 2438400"/>
                <a:gd name="connsiteY3" fmla="*/ 2194560 h 2194560"/>
              </a:gdLst>
              <a:ahLst/>
              <a:cxnLst>
                <a:cxn ang="0">
                  <a:pos x="connsiteX0" y="connsiteY0"/>
                </a:cxn>
                <a:cxn ang="0">
                  <a:pos x="connsiteX1" y="connsiteY1"/>
                </a:cxn>
                <a:cxn ang="0">
                  <a:pos x="connsiteX2" y="connsiteY2"/>
                </a:cxn>
                <a:cxn ang="0">
                  <a:pos x="connsiteX3" y="connsiteY3"/>
                </a:cxn>
              </a:cxnLst>
              <a:rect l="l" t="t" r="r" b="b"/>
              <a:pathLst>
                <a:path w="2438400" h="2194560">
                  <a:moveTo>
                    <a:pt x="0" y="0"/>
                  </a:moveTo>
                  <a:lnTo>
                    <a:pt x="2438400" y="0"/>
                  </a:lnTo>
                  <a:lnTo>
                    <a:pt x="2438400" y="2194560"/>
                  </a:lnTo>
                  <a:lnTo>
                    <a:pt x="0" y="2194560"/>
                  </a:lnTo>
                  <a:close/>
                </a:path>
              </a:pathLst>
            </a:custGeom>
            <a:solidFill>
              <a:schemeClr val="accent3"/>
            </a:solidFill>
            <a:ln w="6350" cap="flat">
              <a:noFill/>
              <a:prstDash val="solid"/>
              <a:miter/>
            </a:ln>
          </p:spPr>
          <p:txBody>
            <a:bodyPr rtlCol="0" anchor="ctr"/>
            <a:lstStyle/>
            <a:p>
              <a:pPr lvl="0"/>
              <a:endParaRPr lang="en-US"/>
            </a:p>
          </p:txBody>
        </p:sp>
        <p:sp>
          <p:nvSpPr>
            <p:cNvPr id="111" name="Freeform 110">
              <a:extLst>
                <a:ext uri="{FF2B5EF4-FFF2-40B4-BE49-F238E27FC236}">
                  <a16:creationId xmlns:a16="http://schemas.microsoft.com/office/drawing/2014/main" id="{3B73EF8A-1336-994E-9E5D-E65F0E54AF37}"/>
                </a:ext>
              </a:extLst>
            </p:cNvPr>
            <p:cNvSpPr/>
            <p:nvPr/>
          </p:nvSpPr>
          <p:spPr>
            <a:xfrm>
              <a:off x="6831645" y="1524000"/>
              <a:ext cx="2924810" cy="2924808"/>
            </a:xfrm>
            <a:custGeom>
              <a:avLst/>
              <a:gdLst>
                <a:gd name="connsiteX0" fmla="*/ 1462405 w 1462405"/>
                <a:gd name="connsiteY0" fmla="*/ 0 h 1462404"/>
                <a:gd name="connsiteX1" fmla="*/ 0 w 1462405"/>
                <a:gd name="connsiteY1" fmla="*/ 1462405 h 1462404"/>
                <a:gd name="connsiteX2" fmla="*/ 0 w 1462405"/>
                <a:gd name="connsiteY2" fmla="*/ 0 h 1462404"/>
                <a:gd name="connsiteX3" fmla="*/ 1462405 w 1462405"/>
                <a:gd name="connsiteY3" fmla="*/ 0 h 1462404"/>
              </a:gdLst>
              <a:ahLst/>
              <a:cxnLst>
                <a:cxn ang="0">
                  <a:pos x="connsiteX0" y="connsiteY0"/>
                </a:cxn>
                <a:cxn ang="0">
                  <a:pos x="connsiteX1" y="connsiteY1"/>
                </a:cxn>
                <a:cxn ang="0">
                  <a:pos x="connsiteX2" y="connsiteY2"/>
                </a:cxn>
                <a:cxn ang="0">
                  <a:pos x="connsiteX3" y="connsiteY3"/>
                </a:cxn>
              </a:cxnLst>
              <a:rect l="l" t="t" r="r" b="b"/>
              <a:pathLst>
                <a:path w="1462405" h="1462404">
                  <a:moveTo>
                    <a:pt x="1462405" y="0"/>
                  </a:moveTo>
                  <a:cubicBezTo>
                    <a:pt x="1462405" y="807720"/>
                    <a:pt x="807720" y="1462405"/>
                    <a:pt x="0" y="1462405"/>
                  </a:cubicBezTo>
                  <a:lnTo>
                    <a:pt x="0" y="0"/>
                  </a:lnTo>
                  <a:lnTo>
                    <a:pt x="1462405" y="0"/>
                  </a:lnTo>
                  <a:close/>
                </a:path>
              </a:pathLst>
            </a:custGeom>
            <a:solidFill>
              <a:schemeClr val="accent3">
                <a:lumMod val="75000"/>
              </a:schemeClr>
            </a:solidFill>
            <a:ln w="6350" cap="flat">
              <a:noFill/>
              <a:prstDash val="solid"/>
              <a:miter/>
            </a:ln>
          </p:spPr>
          <p:txBody>
            <a:bodyPr rtlCol="0" anchor="ctr"/>
            <a:lstStyle/>
            <a:p>
              <a:pPr lvl="0"/>
              <a:endParaRPr lang="en-US"/>
            </a:p>
          </p:txBody>
        </p:sp>
        <p:sp>
          <p:nvSpPr>
            <p:cNvPr id="112" name="Freeform 111">
              <a:extLst>
                <a:ext uri="{FF2B5EF4-FFF2-40B4-BE49-F238E27FC236}">
                  <a16:creationId xmlns:a16="http://schemas.microsoft.com/office/drawing/2014/main" id="{AD0B8BF2-41EB-F24D-886E-36086598A1EE}"/>
                </a:ext>
              </a:extLst>
            </p:cNvPr>
            <p:cNvSpPr/>
            <p:nvPr/>
          </p:nvSpPr>
          <p:spPr>
            <a:xfrm>
              <a:off x="4390705" y="9326880"/>
              <a:ext cx="2194560" cy="2194560"/>
            </a:xfrm>
            <a:custGeom>
              <a:avLst/>
              <a:gdLst>
                <a:gd name="connsiteX0" fmla="*/ 0 w 1097280"/>
                <a:gd name="connsiteY0" fmla="*/ 0 h 1097280"/>
                <a:gd name="connsiteX1" fmla="*/ 1097280 w 1097280"/>
                <a:gd name="connsiteY1" fmla="*/ 1097280 h 1097280"/>
                <a:gd name="connsiteX2" fmla="*/ 0 w 1097280"/>
                <a:gd name="connsiteY2" fmla="*/ 1097280 h 1097280"/>
                <a:gd name="connsiteX3" fmla="*/ 0 w 1097280"/>
                <a:gd name="connsiteY3" fmla="*/ 0 h 1097280"/>
              </a:gdLst>
              <a:ahLst/>
              <a:cxnLst>
                <a:cxn ang="0">
                  <a:pos x="connsiteX0" y="connsiteY0"/>
                </a:cxn>
                <a:cxn ang="0">
                  <a:pos x="connsiteX1" y="connsiteY1"/>
                </a:cxn>
                <a:cxn ang="0">
                  <a:pos x="connsiteX2" y="connsiteY2"/>
                </a:cxn>
                <a:cxn ang="0">
                  <a:pos x="connsiteX3" y="connsiteY3"/>
                </a:cxn>
              </a:cxnLst>
              <a:rect l="l" t="t" r="r" b="b"/>
              <a:pathLst>
                <a:path w="1097280" h="1097280">
                  <a:moveTo>
                    <a:pt x="0" y="0"/>
                  </a:moveTo>
                  <a:cubicBezTo>
                    <a:pt x="605790" y="0"/>
                    <a:pt x="1097280" y="491490"/>
                    <a:pt x="1097280" y="1097280"/>
                  </a:cubicBezTo>
                  <a:lnTo>
                    <a:pt x="0" y="1097280"/>
                  </a:lnTo>
                  <a:lnTo>
                    <a:pt x="0" y="0"/>
                  </a:lnTo>
                  <a:close/>
                </a:path>
              </a:pathLst>
            </a:custGeom>
            <a:solidFill>
              <a:schemeClr val="accent3">
                <a:lumMod val="75000"/>
              </a:schemeClr>
            </a:solidFill>
            <a:ln w="6350" cap="flat">
              <a:noFill/>
              <a:prstDash val="solid"/>
              <a:miter/>
            </a:ln>
          </p:spPr>
          <p:txBody>
            <a:bodyPr rtlCol="0" anchor="ctr"/>
            <a:lstStyle/>
            <a:p>
              <a:pPr lvl="0"/>
              <a:endParaRPr lang="en-US"/>
            </a:p>
          </p:txBody>
        </p:sp>
        <p:sp>
          <p:nvSpPr>
            <p:cNvPr id="113" name="Freeform 112">
              <a:extLst>
                <a:ext uri="{FF2B5EF4-FFF2-40B4-BE49-F238E27FC236}">
                  <a16:creationId xmlns:a16="http://schemas.microsoft.com/office/drawing/2014/main" id="{203204D1-8D83-2249-B6BF-29EE167336C7}"/>
                </a:ext>
              </a:extLst>
            </p:cNvPr>
            <p:cNvSpPr/>
            <p:nvPr/>
          </p:nvSpPr>
          <p:spPr>
            <a:xfrm>
              <a:off x="4390705" y="11521440"/>
              <a:ext cx="2194560" cy="2194560"/>
            </a:xfrm>
            <a:custGeom>
              <a:avLst/>
              <a:gdLst>
                <a:gd name="connsiteX0" fmla="*/ 1097280 w 1097280"/>
                <a:gd name="connsiteY0" fmla="*/ 1097280 h 1097280"/>
                <a:gd name="connsiteX1" fmla="*/ 0 w 1097280"/>
                <a:gd name="connsiteY1" fmla="*/ 0 h 1097280"/>
                <a:gd name="connsiteX2" fmla="*/ 1097280 w 1097280"/>
                <a:gd name="connsiteY2" fmla="*/ 0 h 1097280"/>
                <a:gd name="connsiteX3" fmla="*/ 1097280 w 1097280"/>
                <a:gd name="connsiteY3" fmla="*/ 1097280 h 1097280"/>
              </a:gdLst>
              <a:ahLst/>
              <a:cxnLst>
                <a:cxn ang="0">
                  <a:pos x="connsiteX0" y="connsiteY0"/>
                </a:cxn>
                <a:cxn ang="0">
                  <a:pos x="connsiteX1" y="connsiteY1"/>
                </a:cxn>
                <a:cxn ang="0">
                  <a:pos x="connsiteX2" y="connsiteY2"/>
                </a:cxn>
                <a:cxn ang="0">
                  <a:pos x="connsiteX3" y="connsiteY3"/>
                </a:cxn>
              </a:cxnLst>
              <a:rect l="l" t="t" r="r" b="b"/>
              <a:pathLst>
                <a:path w="1097280" h="1097280">
                  <a:moveTo>
                    <a:pt x="1097280" y="1097280"/>
                  </a:moveTo>
                  <a:cubicBezTo>
                    <a:pt x="491490" y="1097280"/>
                    <a:pt x="0" y="605790"/>
                    <a:pt x="0" y="0"/>
                  </a:cubicBezTo>
                  <a:lnTo>
                    <a:pt x="1097280" y="0"/>
                  </a:lnTo>
                  <a:lnTo>
                    <a:pt x="1097280" y="1097280"/>
                  </a:lnTo>
                  <a:close/>
                </a:path>
              </a:pathLst>
            </a:custGeom>
            <a:solidFill>
              <a:schemeClr val="accent3">
                <a:lumMod val="50000"/>
              </a:schemeClr>
            </a:solidFill>
            <a:ln w="6350" cap="flat">
              <a:noFill/>
              <a:prstDash val="solid"/>
              <a:miter/>
            </a:ln>
          </p:spPr>
          <p:txBody>
            <a:bodyPr rtlCol="0" anchor="ctr"/>
            <a:lstStyle/>
            <a:p>
              <a:pPr lvl="0"/>
              <a:endParaRPr lang="en-US"/>
            </a:p>
          </p:txBody>
        </p:sp>
        <p:sp>
          <p:nvSpPr>
            <p:cNvPr id="114" name="Freeform 113">
              <a:extLst>
                <a:ext uri="{FF2B5EF4-FFF2-40B4-BE49-F238E27FC236}">
                  <a16:creationId xmlns:a16="http://schemas.microsoft.com/office/drawing/2014/main" id="{2710536B-E849-064F-9E9E-A0B66D3D4FE1}"/>
                </a:ext>
              </a:extLst>
            </p:cNvPr>
            <p:cNvSpPr/>
            <p:nvPr/>
          </p:nvSpPr>
          <p:spPr>
            <a:xfrm>
              <a:off x="6831645" y="0"/>
              <a:ext cx="2924810" cy="1524000"/>
            </a:xfrm>
            <a:custGeom>
              <a:avLst/>
              <a:gdLst>
                <a:gd name="connsiteX0" fmla="*/ 1462405 w 1462405"/>
                <a:gd name="connsiteY0" fmla="*/ 0 h 762000"/>
                <a:gd name="connsiteX1" fmla="*/ 1462405 w 1462405"/>
                <a:gd name="connsiteY1" fmla="*/ 762000 h 762000"/>
                <a:gd name="connsiteX2" fmla="*/ 0 w 1462405"/>
                <a:gd name="connsiteY2" fmla="*/ 762000 h 762000"/>
                <a:gd name="connsiteX3" fmla="*/ 213995 w 1462405"/>
                <a:gd name="connsiteY3" fmla="*/ 0 h 762000"/>
                <a:gd name="connsiteX4" fmla="*/ 1462405 w 1462405"/>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405" h="762000">
                  <a:moveTo>
                    <a:pt x="1462405" y="0"/>
                  </a:moveTo>
                  <a:lnTo>
                    <a:pt x="1462405" y="762000"/>
                  </a:lnTo>
                  <a:lnTo>
                    <a:pt x="0" y="762000"/>
                  </a:lnTo>
                  <a:cubicBezTo>
                    <a:pt x="0" y="482600"/>
                    <a:pt x="78105" y="221615"/>
                    <a:pt x="213995" y="0"/>
                  </a:cubicBezTo>
                  <a:lnTo>
                    <a:pt x="1462405" y="0"/>
                  </a:lnTo>
                  <a:close/>
                </a:path>
              </a:pathLst>
            </a:custGeom>
            <a:solidFill>
              <a:schemeClr val="accent3">
                <a:lumMod val="50000"/>
              </a:schemeClr>
            </a:solidFill>
            <a:ln w="6350" cap="flat">
              <a:noFill/>
              <a:prstDash val="solid"/>
              <a:miter/>
            </a:ln>
          </p:spPr>
          <p:txBody>
            <a:bodyPr rtlCol="0" anchor="ctr"/>
            <a:lstStyle/>
            <a:p>
              <a:pPr lvl="0"/>
              <a:endParaRPr lang="en-US"/>
            </a:p>
          </p:txBody>
        </p:sp>
        <p:sp>
          <p:nvSpPr>
            <p:cNvPr id="115" name="Freeform 114">
              <a:extLst>
                <a:ext uri="{FF2B5EF4-FFF2-40B4-BE49-F238E27FC236}">
                  <a16:creationId xmlns:a16="http://schemas.microsoft.com/office/drawing/2014/main" id="{C5BA3CF4-7828-6142-A913-6512FCA28778}"/>
                </a:ext>
              </a:extLst>
            </p:cNvPr>
            <p:cNvSpPr/>
            <p:nvPr/>
          </p:nvSpPr>
          <p:spPr>
            <a:xfrm>
              <a:off x="7579677" y="11515090"/>
              <a:ext cx="2190750" cy="2190750"/>
            </a:xfrm>
            <a:custGeom>
              <a:avLst/>
              <a:gdLst>
                <a:gd name="connsiteX0" fmla="*/ 0 w 1095375"/>
                <a:gd name="connsiteY0" fmla="*/ 0 h 1095375"/>
                <a:gd name="connsiteX1" fmla="*/ 1095375 w 1095375"/>
                <a:gd name="connsiteY1" fmla="*/ 0 h 1095375"/>
                <a:gd name="connsiteX2" fmla="*/ 1095375 w 1095375"/>
                <a:gd name="connsiteY2" fmla="*/ 1095375 h 1095375"/>
                <a:gd name="connsiteX3" fmla="*/ 0 w 1095375"/>
                <a:gd name="connsiteY3" fmla="*/ 0 h 1095375"/>
              </a:gdLst>
              <a:ahLst/>
              <a:cxnLst>
                <a:cxn ang="0">
                  <a:pos x="connsiteX0" y="connsiteY0"/>
                </a:cxn>
                <a:cxn ang="0">
                  <a:pos x="connsiteX1" y="connsiteY1"/>
                </a:cxn>
                <a:cxn ang="0">
                  <a:pos x="connsiteX2" y="connsiteY2"/>
                </a:cxn>
                <a:cxn ang="0">
                  <a:pos x="connsiteX3" y="connsiteY3"/>
                </a:cxn>
              </a:cxnLst>
              <a:rect l="l" t="t" r="r" b="b"/>
              <a:pathLst>
                <a:path w="1095375" h="1095375">
                  <a:moveTo>
                    <a:pt x="0" y="0"/>
                  </a:moveTo>
                  <a:lnTo>
                    <a:pt x="1095375" y="0"/>
                  </a:lnTo>
                  <a:lnTo>
                    <a:pt x="1095375" y="1095375"/>
                  </a:lnTo>
                  <a:cubicBezTo>
                    <a:pt x="490855" y="1095375"/>
                    <a:pt x="0" y="605155"/>
                    <a:pt x="0" y="0"/>
                  </a:cubicBezTo>
                  <a:close/>
                </a:path>
              </a:pathLst>
            </a:custGeom>
            <a:solidFill>
              <a:schemeClr val="accent3">
                <a:lumMod val="50000"/>
              </a:schemeClr>
            </a:solidFill>
            <a:ln w="6350" cap="flat">
              <a:noFill/>
              <a:prstDash val="solid"/>
              <a:miter/>
            </a:ln>
          </p:spPr>
          <p:txBody>
            <a:bodyPr rtlCol="0" anchor="ctr"/>
            <a:lstStyle/>
            <a:p>
              <a:pPr lvl="0"/>
              <a:endParaRPr lang="en-US"/>
            </a:p>
          </p:txBody>
        </p:sp>
        <p:sp>
          <p:nvSpPr>
            <p:cNvPr id="116" name="Freeform 115">
              <a:extLst>
                <a:ext uri="{FF2B5EF4-FFF2-40B4-BE49-F238E27FC236}">
                  <a16:creationId xmlns:a16="http://schemas.microsoft.com/office/drawing/2014/main" id="{CA74EA62-D5EA-A347-8A21-5488628824EC}"/>
                </a:ext>
              </a:extLst>
            </p:cNvPr>
            <p:cNvSpPr/>
            <p:nvPr/>
          </p:nvSpPr>
          <p:spPr>
            <a:xfrm>
              <a:off x="7579677" y="9324342"/>
              <a:ext cx="2190750" cy="2190748"/>
            </a:xfrm>
            <a:custGeom>
              <a:avLst/>
              <a:gdLst>
                <a:gd name="connsiteX0" fmla="*/ 0 w 1095375"/>
                <a:gd name="connsiteY0" fmla="*/ 1095375 h 1095374"/>
                <a:gd name="connsiteX1" fmla="*/ 1095375 w 1095375"/>
                <a:gd name="connsiteY1" fmla="*/ 0 h 1095374"/>
                <a:gd name="connsiteX2" fmla="*/ 1095375 w 1095375"/>
                <a:gd name="connsiteY2" fmla="*/ 1095375 h 1095374"/>
                <a:gd name="connsiteX3" fmla="*/ 0 w 1095375"/>
                <a:gd name="connsiteY3" fmla="*/ 1095375 h 1095374"/>
              </a:gdLst>
              <a:ahLst/>
              <a:cxnLst>
                <a:cxn ang="0">
                  <a:pos x="connsiteX0" y="connsiteY0"/>
                </a:cxn>
                <a:cxn ang="0">
                  <a:pos x="connsiteX1" y="connsiteY1"/>
                </a:cxn>
                <a:cxn ang="0">
                  <a:pos x="connsiteX2" y="connsiteY2"/>
                </a:cxn>
                <a:cxn ang="0">
                  <a:pos x="connsiteX3" y="connsiteY3"/>
                </a:cxn>
              </a:cxnLst>
              <a:rect l="l" t="t" r="r" b="b"/>
              <a:pathLst>
                <a:path w="1095375" h="1095374">
                  <a:moveTo>
                    <a:pt x="0" y="1095375"/>
                  </a:moveTo>
                  <a:cubicBezTo>
                    <a:pt x="0" y="490220"/>
                    <a:pt x="490855" y="0"/>
                    <a:pt x="1095375" y="0"/>
                  </a:cubicBezTo>
                  <a:lnTo>
                    <a:pt x="1095375" y="1095375"/>
                  </a:lnTo>
                  <a:lnTo>
                    <a:pt x="0" y="1095375"/>
                  </a:lnTo>
                  <a:close/>
                </a:path>
              </a:pathLst>
            </a:custGeom>
            <a:solidFill>
              <a:schemeClr val="accent3">
                <a:lumMod val="75000"/>
              </a:schemeClr>
            </a:solidFill>
            <a:ln w="6350" cap="flat">
              <a:noFill/>
              <a:prstDash val="solid"/>
              <a:miter/>
            </a:ln>
          </p:spPr>
          <p:txBody>
            <a:bodyPr rtlCol="0" anchor="ctr"/>
            <a:lstStyle/>
            <a:p>
              <a:pPr lvl="0"/>
              <a:endParaRPr lang="en-US"/>
            </a:p>
          </p:txBody>
        </p:sp>
        <p:grpSp>
          <p:nvGrpSpPr>
            <p:cNvPr id="117" name="Group 116">
              <a:extLst>
                <a:ext uri="{FF2B5EF4-FFF2-40B4-BE49-F238E27FC236}">
                  <a16:creationId xmlns:a16="http://schemas.microsoft.com/office/drawing/2014/main" id="{261A0AAE-B8D8-AE4E-979D-AEB903D5E46D}"/>
                </a:ext>
              </a:extLst>
            </p:cNvPr>
            <p:cNvGrpSpPr/>
            <p:nvPr userDrawn="1"/>
          </p:nvGrpSpPr>
          <p:grpSpPr>
            <a:xfrm>
              <a:off x="-3922" y="4441196"/>
              <a:ext cx="4903631" cy="9223950"/>
              <a:chOff x="970594" y="4441196"/>
              <a:chExt cx="3901440" cy="7338783"/>
            </a:xfrm>
          </p:grpSpPr>
          <p:sp>
            <p:nvSpPr>
              <p:cNvPr id="132" name="Freeform 131">
                <a:extLst>
                  <a:ext uri="{FF2B5EF4-FFF2-40B4-BE49-F238E27FC236}">
                    <a16:creationId xmlns:a16="http://schemas.microsoft.com/office/drawing/2014/main" id="{8CD2DDE9-8BC8-5E48-B563-1E0D352FA502}"/>
                  </a:ext>
                </a:extLst>
              </p:cNvPr>
              <p:cNvSpPr/>
              <p:nvPr/>
            </p:nvSpPr>
            <p:spPr>
              <a:xfrm rot="5400000">
                <a:off x="2921315" y="4441195"/>
                <a:ext cx="1950718" cy="1950720"/>
              </a:xfrm>
              <a:custGeom>
                <a:avLst/>
                <a:gdLst>
                  <a:gd name="connsiteX0" fmla="*/ 975360 w 975359"/>
                  <a:gd name="connsiteY0" fmla="*/ 975360 h 975360"/>
                  <a:gd name="connsiteX1" fmla="*/ 0 w 975359"/>
                  <a:gd name="connsiteY1" fmla="*/ 975360 h 975360"/>
                  <a:gd name="connsiteX2" fmla="*/ 0 w 975359"/>
                  <a:gd name="connsiteY2" fmla="*/ 0 h 975360"/>
                  <a:gd name="connsiteX3" fmla="*/ 975360 w 975359"/>
                  <a:gd name="connsiteY3" fmla="*/ 975360 h 975360"/>
                </a:gdLst>
                <a:ahLst/>
                <a:cxnLst>
                  <a:cxn ang="0">
                    <a:pos x="connsiteX0" y="connsiteY0"/>
                  </a:cxn>
                  <a:cxn ang="0">
                    <a:pos x="connsiteX1" y="connsiteY1"/>
                  </a:cxn>
                  <a:cxn ang="0">
                    <a:pos x="connsiteX2" y="connsiteY2"/>
                  </a:cxn>
                  <a:cxn ang="0">
                    <a:pos x="connsiteX3" y="connsiteY3"/>
                  </a:cxn>
                </a:cxnLst>
                <a:rect l="l" t="t" r="r" b="b"/>
                <a:pathLst>
                  <a:path w="975359" h="975360">
                    <a:moveTo>
                      <a:pt x="975360" y="975360"/>
                    </a:moveTo>
                    <a:lnTo>
                      <a:pt x="0" y="975360"/>
                    </a:lnTo>
                    <a:lnTo>
                      <a:pt x="0" y="0"/>
                    </a:lnTo>
                    <a:cubicBezTo>
                      <a:pt x="538480" y="0"/>
                      <a:pt x="975360" y="436880"/>
                      <a:pt x="975360" y="975360"/>
                    </a:cubicBezTo>
                    <a:close/>
                  </a:path>
                </a:pathLst>
              </a:custGeom>
              <a:solidFill>
                <a:schemeClr val="accent3">
                  <a:lumMod val="50000"/>
                </a:schemeClr>
              </a:solidFill>
              <a:ln w="6350" cap="flat">
                <a:noFill/>
                <a:prstDash val="solid"/>
                <a:miter/>
              </a:ln>
            </p:spPr>
            <p:txBody>
              <a:bodyPr rtlCol="0" anchor="ctr"/>
              <a:lstStyle/>
              <a:p>
                <a:pPr lvl="0"/>
                <a:endParaRPr lang="en-US"/>
              </a:p>
            </p:txBody>
          </p:sp>
          <p:sp>
            <p:nvSpPr>
              <p:cNvPr id="133" name="Freeform 132">
                <a:extLst>
                  <a:ext uri="{FF2B5EF4-FFF2-40B4-BE49-F238E27FC236}">
                    <a16:creationId xmlns:a16="http://schemas.microsoft.com/office/drawing/2014/main" id="{A243F542-6E89-1C4A-A69B-2FF95ED7B612}"/>
                  </a:ext>
                </a:extLst>
              </p:cNvPr>
              <p:cNvSpPr/>
              <p:nvPr/>
            </p:nvSpPr>
            <p:spPr>
              <a:xfrm rot="5400000">
                <a:off x="970595" y="6393604"/>
                <a:ext cx="1950718" cy="1950718"/>
              </a:xfrm>
              <a:custGeom>
                <a:avLst/>
                <a:gdLst>
                  <a:gd name="connsiteX0" fmla="*/ 975360 w 975359"/>
                  <a:gd name="connsiteY0" fmla="*/ 0 h 975359"/>
                  <a:gd name="connsiteX1" fmla="*/ 975360 w 975359"/>
                  <a:gd name="connsiteY1" fmla="*/ 975360 h 975359"/>
                  <a:gd name="connsiteX2" fmla="*/ 0 w 975359"/>
                  <a:gd name="connsiteY2" fmla="*/ 0 h 975359"/>
                  <a:gd name="connsiteX3" fmla="*/ 975360 w 975359"/>
                  <a:gd name="connsiteY3" fmla="*/ 0 h 975359"/>
                </a:gdLst>
                <a:ahLst/>
                <a:cxnLst>
                  <a:cxn ang="0">
                    <a:pos x="connsiteX0" y="connsiteY0"/>
                  </a:cxn>
                  <a:cxn ang="0">
                    <a:pos x="connsiteX1" y="connsiteY1"/>
                  </a:cxn>
                  <a:cxn ang="0">
                    <a:pos x="connsiteX2" y="connsiteY2"/>
                  </a:cxn>
                  <a:cxn ang="0">
                    <a:pos x="connsiteX3" y="connsiteY3"/>
                  </a:cxn>
                </a:cxnLst>
                <a:rect l="l" t="t" r="r" b="b"/>
                <a:pathLst>
                  <a:path w="975359" h="975359">
                    <a:moveTo>
                      <a:pt x="975360" y="0"/>
                    </a:moveTo>
                    <a:lnTo>
                      <a:pt x="975360" y="975360"/>
                    </a:lnTo>
                    <a:cubicBezTo>
                      <a:pt x="436880" y="975360"/>
                      <a:pt x="0" y="538480"/>
                      <a:pt x="0" y="0"/>
                    </a:cubicBezTo>
                    <a:lnTo>
                      <a:pt x="975360" y="0"/>
                    </a:lnTo>
                    <a:close/>
                  </a:path>
                </a:pathLst>
              </a:custGeom>
              <a:solidFill>
                <a:schemeClr val="bg2">
                  <a:alpha val="50000"/>
                </a:schemeClr>
              </a:solidFill>
              <a:ln w="6350" cap="flat">
                <a:noFill/>
                <a:prstDash val="solid"/>
                <a:miter/>
              </a:ln>
            </p:spPr>
            <p:txBody>
              <a:bodyPr rtlCol="0" anchor="ctr"/>
              <a:lstStyle/>
              <a:p>
                <a:pPr lvl="0"/>
                <a:endParaRPr lang="en-US"/>
              </a:p>
            </p:txBody>
          </p:sp>
          <p:sp>
            <p:nvSpPr>
              <p:cNvPr id="134" name="Freeform 133">
                <a:extLst>
                  <a:ext uri="{FF2B5EF4-FFF2-40B4-BE49-F238E27FC236}">
                    <a16:creationId xmlns:a16="http://schemas.microsoft.com/office/drawing/2014/main" id="{C1919E31-C6E7-B54C-B96B-E5A98EFAAB5B}"/>
                  </a:ext>
                </a:extLst>
              </p:cNvPr>
              <p:cNvSpPr/>
              <p:nvPr userDrawn="1"/>
            </p:nvSpPr>
            <p:spPr>
              <a:xfrm rot="10800000">
                <a:off x="970594" y="8363645"/>
                <a:ext cx="3416334" cy="3416334"/>
              </a:xfrm>
              <a:custGeom>
                <a:avLst/>
                <a:gdLst>
                  <a:gd name="connsiteX0" fmla="*/ 975360 w 975359"/>
                  <a:gd name="connsiteY0" fmla="*/ 0 h 975359"/>
                  <a:gd name="connsiteX1" fmla="*/ 975360 w 975359"/>
                  <a:gd name="connsiteY1" fmla="*/ 975360 h 975359"/>
                  <a:gd name="connsiteX2" fmla="*/ 0 w 975359"/>
                  <a:gd name="connsiteY2" fmla="*/ 0 h 975359"/>
                  <a:gd name="connsiteX3" fmla="*/ 975360 w 975359"/>
                  <a:gd name="connsiteY3" fmla="*/ 0 h 975359"/>
                </a:gdLst>
                <a:ahLst/>
                <a:cxnLst>
                  <a:cxn ang="0">
                    <a:pos x="connsiteX0" y="connsiteY0"/>
                  </a:cxn>
                  <a:cxn ang="0">
                    <a:pos x="connsiteX1" y="connsiteY1"/>
                  </a:cxn>
                  <a:cxn ang="0">
                    <a:pos x="connsiteX2" y="connsiteY2"/>
                  </a:cxn>
                  <a:cxn ang="0">
                    <a:pos x="connsiteX3" y="connsiteY3"/>
                  </a:cxn>
                </a:cxnLst>
                <a:rect l="l" t="t" r="r" b="b"/>
                <a:pathLst>
                  <a:path w="975359" h="975359">
                    <a:moveTo>
                      <a:pt x="975360" y="0"/>
                    </a:moveTo>
                    <a:lnTo>
                      <a:pt x="975360" y="975360"/>
                    </a:lnTo>
                    <a:cubicBezTo>
                      <a:pt x="436880" y="975360"/>
                      <a:pt x="0" y="538480"/>
                      <a:pt x="0" y="0"/>
                    </a:cubicBezTo>
                    <a:lnTo>
                      <a:pt x="975360" y="0"/>
                    </a:lnTo>
                    <a:close/>
                  </a:path>
                </a:pathLst>
              </a:custGeom>
              <a:solidFill>
                <a:schemeClr val="bg2">
                  <a:alpha val="50000"/>
                </a:schemeClr>
              </a:solidFill>
              <a:ln w="6350" cap="flat">
                <a:noFill/>
                <a:prstDash val="solid"/>
                <a:miter/>
              </a:ln>
            </p:spPr>
            <p:txBody>
              <a:bodyPr rtlCol="0" anchor="ctr"/>
              <a:lstStyle/>
              <a:p>
                <a:pPr lvl="0"/>
                <a:endParaRPr lang="en-US"/>
              </a:p>
            </p:txBody>
          </p:sp>
        </p:grpSp>
        <p:sp>
          <p:nvSpPr>
            <p:cNvPr id="118" name="Freeform 117">
              <a:extLst>
                <a:ext uri="{FF2B5EF4-FFF2-40B4-BE49-F238E27FC236}">
                  <a16:creationId xmlns:a16="http://schemas.microsoft.com/office/drawing/2014/main" id="{FA98B153-11B5-E64D-82EB-156ADD30FF80}"/>
                </a:ext>
              </a:extLst>
            </p:cNvPr>
            <p:cNvSpPr/>
            <p:nvPr/>
          </p:nvSpPr>
          <p:spPr>
            <a:xfrm>
              <a:off x="7440626" y="6139182"/>
              <a:ext cx="1950718" cy="1950718"/>
            </a:xfrm>
            <a:custGeom>
              <a:avLst/>
              <a:gdLst>
                <a:gd name="connsiteX0" fmla="*/ 975360 w 975359"/>
                <a:gd name="connsiteY0" fmla="*/ 487680 h 975359"/>
                <a:gd name="connsiteX1" fmla="*/ 487680 w 975359"/>
                <a:gd name="connsiteY1" fmla="*/ 975360 h 975359"/>
                <a:gd name="connsiteX2" fmla="*/ 0 w 975359"/>
                <a:gd name="connsiteY2" fmla="*/ 487680 h 975359"/>
                <a:gd name="connsiteX3" fmla="*/ 487680 w 975359"/>
                <a:gd name="connsiteY3" fmla="*/ 0 h 975359"/>
                <a:gd name="connsiteX4" fmla="*/ 975360 w 975359"/>
                <a:gd name="connsiteY4" fmla="*/ 487680 h 975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59" h="975359">
                  <a:moveTo>
                    <a:pt x="975360" y="487680"/>
                  </a:moveTo>
                  <a:cubicBezTo>
                    <a:pt x="975360" y="757018"/>
                    <a:pt x="757018" y="975360"/>
                    <a:pt x="487680" y="975360"/>
                  </a:cubicBezTo>
                  <a:cubicBezTo>
                    <a:pt x="218342" y="975360"/>
                    <a:pt x="0" y="757018"/>
                    <a:pt x="0" y="487680"/>
                  </a:cubicBezTo>
                  <a:cubicBezTo>
                    <a:pt x="0" y="218342"/>
                    <a:pt x="218342" y="0"/>
                    <a:pt x="487680" y="0"/>
                  </a:cubicBezTo>
                  <a:cubicBezTo>
                    <a:pt x="757018" y="0"/>
                    <a:pt x="975360" y="218342"/>
                    <a:pt x="975360" y="487680"/>
                  </a:cubicBezTo>
                  <a:close/>
                </a:path>
              </a:pathLst>
            </a:custGeom>
            <a:solidFill>
              <a:srgbClr val="004187"/>
            </a:solidFill>
            <a:ln w="6350" cap="flat">
              <a:noFill/>
              <a:prstDash val="solid"/>
              <a:miter/>
            </a:ln>
          </p:spPr>
          <p:txBody>
            <a:bodyPr rtlCol="0" anchor="ctr"/>
            <a:lstStyle/>
            <a:p>
              <a:pPr lvl="0"/>
              <a:endParaRPr lang="en-US"/>
            </a:p>
          </p:txBody>
        </p:sp>
        <p:sp>
          <p:nvSpPr>
            <p:cNvPr id="119" name="Freeform 118">
              <a:extLst>
                <a:ext uri="{FF2B5EF4-FFF2-40B4-BE49-F238E27FC236}">
                  <a16:creationId xmlns:a16="http://schemas.microsoft.com/office/drawing/2014/main" id="{96BD1549-6FF6-9C48-93CE-371B9E239F63}"/>
                </a:ext>
              </a:extLst>
            </p:cNvPr>
            <p:cNvSpPr/>
            <p:nvPr/>
          </p:nvSpPr>
          <p:spPr>
            <a:xfrm>
              <a:off x="7440624" y="6269992"/>
              <a:ext cx="487678" cy="1689100"/>
            </a:xfrm>
            <a:custGeom>
              <a:avLst/>
              <a:gdLst>
                <a:gd name="connsiteX0" fmla="*/ 243840 w 243839"/>
                <a:gd name="connsiteY0" fmla="*/ 0 h 844550"/>
                <a:gd name="connsiteX1" fmla="*/ 243840 w 243839"/>
                <a:gd name="connsiteY1" fmla="*/ 844550 h 844550"/>
                <a:gd name="connsiteX2" fmla="*/ 0 w 243839"/>
                <a:gd name="connsiteY2" fmla="*/ 422275 h 844550"/>
                <a:gd name="connsiteX3" fmla="*/ 243840 w 243839"/>
                <a:gd name="connsiteY3" fmla="*/ 0 h 844550"/>
              </a:gdLst>
              <a:ahLst/>
              <a:cxnLst>
                <a:cxn ang="0">
                  <a:pos x="connsiteX0" y="connsiteY0"/>
                </a:cxn>
                <a:cxn ang="0">
                  <a:pos x="connsiteX1" y="connsiteY1"/>
                </a:cxn>
                <a:cxn ang="0">
                  <a:pos x="connsiteX2" y="connsiteY2"/>
                </a:cxn>
                <a:cxn ang="0">
                  <a:pos x="connsiteX3" y="connsiteY3"/>
                </a:cxn>
              </a:cxnLst>
              <a:rect l="l" t="t" r="r" b="b"/>
              <a:pathLst>
                <a:path w="243839" h="844550">
                  <a:moveTo>
                    <a:pt x="243840" y="0"/>
                  </a:moveTo>
                  <a:lnTo>
                    <a:pt x="243840" y="844550"/>
                  </a:lnTo>
                  <a:cubicBezTo>
                    <a:pt x="97790" y="760095"/>
                    <a:pt x="0" y="602615"/>
                    <a:pt x="0" y="422275"/>
                  </a:cubicBezTo>
                  <a:cubicBezTo>
                    <a:pt x="0" y="241935"/>
                    <a:pt x="97790" y="84455"/>
                    <a:pt x="243840" y="0"/>
                  </a:cubicBezTo>
                  <a:close/>
                </a:path>
              </a:pathLst>
            </a:custGeom>
            <a:solidFill>
              <a:schemeClr val="accent3">
                <a:lumMod val="50000"/>
              </a:schemeClr>
            </a:solidFill>
            <a:ln w="6350" cap="flat">
              <a:noFill/>
              <a:prstDash val="solid"/>
              <a:miter/>
            </a:ln>
          </p:spPr>
          <p:txBody>
            <a:bodyPr rtlCol="0" anchor="ctr"/>
            <a:lstStyle/>
            <a:p>
              <a:pPr lvl="0"/>
              <a:endParaRPr lang="en-US"/>
            </a:p>
          </p:txBody>
        </p:sp>
        <p:sp>
          <p:nvSpPr>
            <p:cNvPr id="120" name="Freeform 119">
              <a:extLst>
                <a:ext uri="{FF2B5EF4-FFF2-40B4-BE49-F238E27FC236}">
                  <a16:creationId xmlns:a16="http://schemas.microsoft.com/office/drawing/2014/main" id="{377071C2-F914-5A49-AA15-23DE088FA1B1}"/>
                </a:ext>
              </a:extLst>
            </p:cNvPr>
            <p:cNvSpPr/>
            <p:nvPr/>
          </p:nvSpPr>
          <p:spPr>
            <a:xfrm>
              <a:off x="1874837" y="11202672"/>
              <a:ext cx="37146" cy="38100"/>
            </a:xfrm>
            <a:custGeom>
              <a:avLst/>
              <a:gdLst>
                <a:gd name="connsiteX0" fmla="*/ 9525 w 18573"/>
                <a:gd name="connsiteY0" fmla="*/ 19050 h 19050"/>
                <a:gd name="connsiteX1" fmla="*/ 9525 w 18573"/>
                <a:gd name="connsiteY1" fmla="*/ 0 h 19050"/>
                <a:gd name="connsiteX2" fmla="*/ 9525 w 18573"/>
                <a:gd name="connsiteY2" fmla="*/ 19050 h 19050"/>
                <a:gd name="connsiteX3" fmla="*/ 9525 w 18573"/>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8573" h="19050">
                  <a:moveTo>
                    <a:pt x="9525" y="19050"/>
                  </a:moveTo>
                  <a:cubicBezTo>
                    <a:pt x="21590" y="19050"/>
                    <a:pt x="21590" y="0"/>
                    <a:pt x="9525" y="0"/>
                  </a:cubicBezTo>
                  <a:cubicBezTo>
                    <a:pt x="-3175" y="0"/>
                    <a:pt x="-3175" y="19050"/>
                    <a:pt x="9525" y="19050"/>
                  </a:cubicBezTo>
                  <a:lnTo>
                    <a:pt x="9525" y="19050"/>
                  </a:lnTo>
                  <a:close/>
                </a:path>
              </a:pathLst>
            </a:custGeom>
            <a:solidFill>
              <a:srgbClr val="FF9378"/>
            </a:solidFill>
            <a:ln w="6350"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6E1C5664-30CF-6C49-B45A-25967E5F0AFC}"/>
                </a:ext>
              </a:extLst>
            </p:cNvPr>
            <p:cNvSpPr/>
            <p:nvPr/>
          </p:nvSpPr>
          <p:spPr>
            <a:xfrm>
              <a:off x="1465895" y="12254230"/>
              <a:ext cx="12700" cy="1270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solidFill>
              <a:srgbClr val="FFE1B5"/>
            </a:solidFill>
            <a:ln w="6350"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3D380894-7780-FA44-8651-1188FE279AD6}"/>
                </a:ext>
              </a:extLst>
            </p:cNvPr>
            <p:cNvSpPr/>
            <p:nvPr/>
          </p:nvSpPr>
          <p:spPr>
            <a:xfrm>
              <a:off x="1465895" y="12254230"/>
              <a:ext cx="12700" cy="1270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solidFill>
              <a:srgbClr val="FFE1B5"/>
            </a:solidFill>
            <a:ln w="6350"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333F5E3A-E60D-574F-B168-9B1CE55C3A8F}"/>
                </a:ext>
              </a:extLst>
            </p:cNvPr>
            <p:cNvSpPr/>
            <p:nvPr/>
          </p:nvSpPr>
          <p:spPr>
            <a:xfrm>
              <a:off x="2926397" y="10793730"/>
              <a:ext cx="12700" cy="1270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solidFill>
              <a:srgbClr val="FFE1B5"/>
            </a:solidFill>
            <a:ln w="6350"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0F476154-166B-3D43-9265-8B56856A2B48}"/>
                </a:ext>
              </a:extLst>
            </p:cNvPr>
            <p:cNvSpPr/>
            <p:nvPr/>
          </p:nvSpPr>
          <p:spPr>
            <a:xfrm>
              <a:off x="2926397" y="10793730"/>
              <a:ext cx="12700" cy="1270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solidFill>
              <a:srgbClr val="FFE1B5"/>
            </a:solidFill>
            <a:ln w="6350"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A11C79F1-E0CA-5F41-AD8D-00426255C372}"/>
                </a:ext>
              </a:extLst>
            </p:cNvPr>
            <p:cNvSpPr/>
            <p:nvPr/>
          </p:nvSpPr>
          <p:spPr>
            <a:xfrm>
              <a:off x="2926397" y="10793730"/>
              <a:ext cx="12700" cy="1270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solidFill>
              <a:srgbClr val="FFE1B5"/>
            </a:solidFill>
            <a:ln w="6350"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46B358D1-6087-554C-84F2-C3787D9BFE79}"/>
                </a:ext>
              </a:extLst>
            </p:cNvPr>
            <p:cNvSpPr/>
            <p:nvPr/>
          </p:nvSpPr>
          <p:spPr>
            <a:xfrm>
              <a:off x="2926397" y="10793730"/>
              <a:ext cx="12700" cy="1270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solidFill>
              <a:srgbClr val="FFE1B5"/>
            </a:solidFill>
            <a:ln w="6350"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0D0F2295-3DEA-8946-AEB5-4FCDCECCA31A}"/>
                </a:ext>
              </a:extLst>
            </p:cNvPr>
            <p:cNvSpPr/>
            <p:nvPr/>
          </p:nvSpPr>
          <p:spPr>
            <a:xfrm>
              <a:off x="2926397" y="10793730"/>
              <a:ext cx="12700" cy="1270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solidFill>
              <a:srgbClr val="FFE1B5"/>
            </a:solidFill>
            <a:ln w="6350"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C177AA61-1426-E34F-B927-9ABE0A52ECAA}"/>
                </a:ext>
              </a:extLst>
            </p:cNvPr>
            <p:cNvSpPr/>
            <p:nvPr/>
          </p:nvSpPr>
          <p:spPr>
            <a:xfrm>
              <a:off x="1465895" y="12254230"/>
              <a:ext cx="12700" cy="1270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solidFill>
              <a:srgbClr val="FFE1B5"/>
            </a:solidFill>
            <a:ln w="6350"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88500B71-7A29-3E41-A39B-37BC99F31981}"/>
                </a:ext>
              </a:extLst>
            </p:cNvPr>
            <p:cNvSpPr/>
            <p:nvPr/>
          </p:nvSpPr>
          <p:spPr>
            <a:xfrm>
              <a:off x="1465895" y="12254230"/>
              <a:ext cx="12700" cy="1270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solidFill>
              <a:srgbClr val="FFE1B5"/>
            </a:solidFill>
            <a:ln w="6350"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482EBAC-54D9-1241-AE46-F3B2B37D87AB}"/>
                </a:ext>
              </a:extLst>
            </p:cNvPr>
            <p:cNvSpPr/>
            <p:nvPr/>
          </p:nvSpPr>
          <p:spPr>
            <a:xfrm>
              <a:off x="1465895" y="12254230"/>
              <a:ext cx="12700" cy="1270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solidFill>
              <a:srgbClr val="FFE1B5"/>
            </a:solidFill>
            <a:ln w="6350"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961258F8-A630-DE47-A29E-E84563DAF3F6}"/>
                </a:ext>
              </a:extLst>
            </p:cNvPr>
            <p:cNvSpPr/>
            <p:nvPr userDrawn="1"/>
          </p:nvSpPr>
          <p:spPr>
            <a:xfrm>
              <a:off x="31917" y="10160"/>
              <a:ext cx="8796169" cy="13705840"/>
            </a:xfrm>
            <a:custGeom>
              <a:avLst/>
              <a:gdLst>
                <a:gd name="connsiteX0" fmla="*/ 0 w 2438400"/>
                <a:gd name="connsiteY0" fmla="*/ 0 h 2225040"/>
                <a:gd name="connsiteX1" fmla="*/ 2438400 w 2438400"/>
                <a:gd name="connsiteY1" fmla="*/ 0 h 2225040"/>
                <a:gd name="connsiteX2" fmla="*/ 2438400 w 2438400"/>
                <a:gd name="connsiteY2" fmla="*/ 2225040 h 2225040"/>
                <a:gd name="connsiteX3" fmla="*/ 0 w 2438400"/>
                <a:gd name="connsiteY3" fmla="*/ 2225040 h 2225040"/>
              </a:gdLst>
              <a:ahLst/>
              <a:cxnLst>
                <a:cxn ang="0">
                  <a:pos x="connsiteX0" y="connsiteY0"/>
                </a:cxn>
                <a:cxn ang="0">
                  <a:pos x="connsiteX1" y="connsiteY1"/>
                </a:cxn>
                <a:cxn ang="0">
                  <a:pos x="connsiteX2" y="connsiteY2"/>
                </a:cxn>
                <a:cxn ang="0">
                  <a:pos x="connsiteX3" y="connsiteY3"/>
                </a:cxn>
              </a:cxnLst>
              <a:rect l="l" t="t" r="r" b="b"/>
              <a:pathLst>
                <a:path w="2438400" h="2225040">
                  <a:moveTo>
                    <a:pt x="0" y="0"/>
                  </a:moveTo>
                  <a:lnTo>
                    <a:pt x="2438400" y="0"/>
                  </a:lnTo>
                  <a:lnTo>
                    <a:pt x="2438400" y="2225040"/>
                  </a:lnTo>
                  <a:lnTo>
                    <a:pt x="0" y="2225040"/>
                  </a:lnTo>
                  <a:close/>
                </a:path>
              </a:pathLst>
            </a:custGeom>
            <a:solidFill>
              <a:schemeClr val="bg2">
                <a:alpha val="70000"/>
              </a:schemeClr>
            </a:solidFill>
            <a:ln w="6350" cap="flat">
              <a:noFill/>
              <a:prstDash val="solid"/>
              <a:miter/>
            </a:ln>
            <a:effectLst/>
          </p:spPr>
          <p:txBody>
            <a:bodyPr rtlCol="0" anchor="ctr"/>
            <a:lstStyle/>
            <a:p>
              <a:endParaRPr lang="en-US"/>
            </a:p>
          </p:txBody>
        </p:sp>
      </p:grpSp>
      <p:sp>
        <p:nvSpPr>
          <p:cNvPr id="62" name="Rectangle 61">
            <a:extLst>
              <a:ext uri="{FF2B5EF4-FFF2-40B4-BE49-F238E27FC236}">
                <a16:creationId xmlns:a16="http://schemas.microsoft.com/office/drawing/2014/main" id="{8A2D80A0-9446-6E47-811B-24C8144A41DE}"/>
              </a:ext>
              <a:ext uri="{C183D7F6-B498-43B3-948B-1728B52AA6E4}">
                <adec:decorative xmlns:adec="http://schemas.microsoft.com/office/drawing/2017/decorative" val="1"/>
              </a:ext>
            </a:extLst>
          </p:cNvPr>
          <p:cNvSpPr/>
          <p:nvPr userDrawn="1"/>
        </p:nvSpPr>
        <p:spPr>
          <a:xfrm>
            <a:off x="8840787" y="-12700"/>
            <a:ext cx="15546387" cy="137287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D7376430-DC1B-C64A-BE8D-FF18BEFF3E41}"/>
              </a:ext>
              <a:ext uri="{C183D7F6-B498-43B3-948B-1728B52AA6E4}">
                <adec:decorative xmlns:adec="http://schemas.microsoft.com/office/drawing/2017/decorative" val="1"/>
              </a:ext>
            </a:extLst>
          </p:cNvPr>
          <p:cNvSpPr/>
          <p:nvPr userDrawn="1"/>
        </p:nvSpPr>
        <p:spPr>
          <a:xfrm rot="10800000">
            <a:off x="14690642" y="4019467"/>
            <a:ext cx="9696532" cy="9696532"/>
          </a:xfrm>
          <a:custGeom>
            <a:avLst/>
            <a:gdLst>
              <a:gd name="connsiteX0" fmla="*/ 1098550 w 1098550"/>
              <a:gd name="connsiteY0" fmla="*/ 0 h 1098550"/>
              <a:gd name="connsiteX1" fmla="*/ 0 w 1098550"/>
              <a:gd name="connsiteY1" fmla="*/ 0 h 1098550"/>
              <a:gd name="connsiteX2" fmla="*/ 0 w 1098550"/>
              <a:gd name="connsiteY2" fmla="*/ 1098550 h 1098550"/>
              <a:gd name="connsiteX3" fmla="*/ 1098550 w 1098550"/>
              <a:gd name="connsiteY3" fmla="*/ 0 h 1098550"/>
            </a:gdLst>
            <a:ahLst/>
            <a:cxnLst>
              <a:cxn ang="0">
                <a:pos x="connsiteX0" y="connsiteY0"/>
              </a:cxn>
              <a:cxn ang="0">
                <a:pos x="connsiteX1" y="connsiteY1"/>
              </a:cxn>
              <a:cxn ang="0">
                <a:pos x="connsiteX2" y="connsiteY2"/>
              </a:cxn>
              <a:cxn ang="0">
                <a:pos x="connsiteX3" y="connsiteY3"/>
              </a:cxn>
            </a:cxnLst>
            <a:rect l="l" t="t" r="r" b="b"/>
            <a:pathLst>
              <a:path w="1098550" h="1098550">
                <a:moveTo>
                  <a:pt x="1098550" y="0"/>
                </a:moveTo>
                <a:lnTo>
                  <a:pt x="0" y="0"/>
                </a:lnTo>
                <a:lnTo>
                  <a:pt x="0" y="1098550"/>
                </a:lnTo>
                <a:cubicBezTo>
                  <a:pt x="607061" y="1098550"/>
                  <a:pt x="1098550" y="607061"/>
                  <a:pt x="1098550" y="0"/>
                </a:cubicBezTo>
                <a:close/>
              </a:path>
            </a:pathLst>
          </a:custGeom>
          <a:solidFill>
            <a:srgbClr val="FFE1B5">
              <a:alpha val="30000"/>
            </a:srgbClr>
          </a:solidFill>
          <a:ln w="6350" cap="flat">
            <a:noFill/>
            <a:prstDash val="solid"/>
            <a:miter/>
          </a:ln>
        </p:spPr>
        <p:txBody>
          <a:bodyPr rtlCol="0" anchor="ctr"/>
          <a:lstStyle/>
          <a:p>
            <a:endParaRPr lang="en-US"/>
          </a:p>
        </p:txBody>
      </p:sp>
      <p:sp>
        <p:nvSpPr>
          <p:cNvPr id="43" name="Title 1" descr="Title for slide that has room for text on the right hand slide ">
            <a:extLst>
              <a:ext uri="{FF2B5EF4-FFF2-40B4-BE49-F238E27FC236}">
                <a16:creationId xmlns:a16="http://schemas.microsoft.com/office/drawing/2014/main" id="{8EDE738A-C4B3-1C4B-897C-E863621CE87D}"/>
              </a:ext>
            </a:extLst>
          </p:cNvPr>
          <p:cNvSpPr>
            <a:spLocks noGrp="1"/>
          </p:cNvSpPr>
          <p:nvPr>
            <p:ph type="title" hasCustomPrompt="1"/>
          </p:nvPr>
        </p:nvSpPr>
        <p:spPr>
          <a:xfrm>
            <a:off x="1055235" y="4506686"/>
            <a:ext cx="6696826" cy="4702628"/>
          </a:xfrm>
        </p:spPr>
        <p:txBody>
          <a:bodyPr vert="horz" lIns="0" tIns="0" rIns="0" bIns="0" rtlCol="0" anchor="ctr">
            <a:noAutofit/>
          </a:bodyPr>
          <a:lstStyle>
            <a:lvl1pPr>
              <a:defRPr lang="en-US" sz="9600">
                <a:solidFill>
                  <a:schemeClr val="bg1"/>
                </a:solidFill>
                <a:ea typeface="+mn-ea"/>
                <a:cs typeface="+mn-cs"/>
              </a:defRPr>
            </a:lvl1pPr>
          </a:lstStyle>
          <a:p>
            <a:pPr marL="25400" lvl="0" indent="1588">
              <a:lnSpc>
                <a:spcPct val="100000"/>
              </a:lnSpc>
              <a:spcBef>
                <a:spcPts val="1200"/>
              </a:spcBef>
              <a:spcAft>
                <a:spcPts val="1200"/>
              </a:spcAft>
              <a:buClr>
                <a:schemeClr val="bg2"/>
              </a:buClr>
              <a:buFont typeface="Arial" panose="020B0604020202020204" pitchFamily="34" charset="0"/>
              <a:tabLst/>
            </a:pPr>
            <a:r>
              <a:rPr lang="en-US"/>
              <a:t>Header</a:t>
            </a:r>
          </a:p>
        </p:txBody>
      </p:sp>
      <p:sp>
        <p:nvSpPr>
          <p:cNvPr id="53" name="1" descr="Key takeaway number 1 of 5">
            <a:extLst>
              <a:ext uri="{FF2B5EF4-FFF2-40B4-BE49-F238E27FC236}">
                <a16:creationId xmlns:a16="http://schemas.microsoft.com/office/drawing/2014/main" id="{CF25A3F4-DB5D-C44A-B86B-94C403484E3A}"/>
              </a:ext>
            </a:extLst>
          </p:cNvPr>
          <p:cNvSpPr>
            <a:spLocks noGrp="1" noChangeAspect="1"/>
          </p:cNvSpPr>
          <p:nvPr>
            <p:ph type="body" sz="quarter" idx="11" hasCustomPrompt="1"/>
          </p:nvPr>
        </p:nvSpPr>
        <p:spPr>
          <a:xfrm>
            <a:off x="10687485" y="1801544"/>
            <a:ext cx="1508760" cy="150903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5400" b="1" dirty="0">
                <a:solidFill>
                  <a:schemeClr val="bg1"/>
                </a:solidFill>
                <a:latin typeface="Community Semibold" panose="02000303040000020003" pitchFamily="2" charset="0"/>
              </a:defRPr>
            </a:lvl1pPr>
          </a:lstStyle>
          <a:p>
            <a:pPr marL="0" lvl="0" algn="ctr" defTabSz="1828891"/>
            <a:r>
              <a:rPr lang="en-US"/>
              <a:t>#</a:t>
            </a:r>
          </a:p>
        </p:txBody>
      </p:sp>
      <p:sp>
        <p:nvSpPr>
          <p:cNvPr id="52" name="Text Placeholder 28" descr="Text for key takeaway number 1">
            <a:extLst>
              <a:ext uri="{FF2B5EF4-FFF2-40B4-BE49-F238E27FC236}">
                <a16:creationId xmlns:a16="http://schemas.microsoft.com/office/drawing/2014/main" id="{5CE8BDB4-FD14-AB42-89FA-46AE40C88ABE}"/>
              </a:ext>
            </a:extLst>
          </p:cNvPr>
          <p:cNvSpPr>
            <a:spLocks noGrp="1"/>
          </p:cNvSpPr>
          <p:nvPr>
            <p:ph type="body" sz="quarter" idx="21" hasCustomPrompt="1"/>
          </p:nvPr>
        </p:nvSpPr>
        <p:spPr>
          <a:xfrm>
            <a:off x="12693014" y="1895909"/>
            <a:ext cx="10304039" cy="1320302"/>
          </a:xfrm>
        </p:spPr>
        <p:txBody>
          <a:bodyPr anchor="ctr">
            <a:noAutofit/>
          </a:bodyPr>
          <a:lstStyle>
            <a:lvl1pPr marL="0" indent="0">
              <a:lnSpc>
                <a:spcPct val="95000"/>
              </a:lnSpc>
              <a:buFontTx/>
              <a:buNone/>
              <a:defRPr sz="5400" b="0" i="0">
                <a:solidFill>
                  <a:schemeClr val="accent6"/>
                </a:solidFill>
                <a:latin typeface="Community Light" panose="02000303040000020003" pitchFamily="2" charset="0"/>
              </a:defRPr>
            </a:lvl1pPr>
            <a:lvl2pPr marL="914400" indent="0">
              <a:buNone/>
              <a:defRPr/>
            </a:lvl2pPr>
          </a:lstStyle>
          <a:p>
            <a:pPr lvl="0"/>
            <a:r>
              <a:rPr lang="en-US"/>
              <a:t>Key takeaway number one</a:t>
            </a:r>
          </a:p>
        </p:txBody>
      </p:sp>
      <p:sp>
        <p:nvSpPr>
          <p:cNvPr id="51" name="2" descr="Key takeaway number 2 of 5">
            <a:extLst>
              <a:ext uri="{FF2B5EF4-FFF2-40B4-BE49-F238E27FC236}">
                <a16:creationId xmlns:a16="http://schemas.microsoft.com/office/drawing/2014/main" id="{7ADF9FBF-1163-3541-B88D-8915B63AD247}"/>
              </a:ext>
            </a:extLst>
          </p:cNvPr>
          <p:cNvSpPr>
            <a:spLocks noGrp="1" noChangeAspect="1"/>
          </p:cNvSpPr>
          <p:nvPr>
            <p:ph type="body" sz="quarter" idx="12" hasCustomPrompt="1"/>
          </p:nvPr>
        </p:nvSpPr>
        <p:spPr>
          <a:xfrm>
            <a:off x="10687485" y="4010238"/>
            <a:ext cx="1508760" cy="150903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5400" b="1" dirty="0">
                <a:solidFill>
                  <a:schemeClr val="bg1"/>
                </a:solidFill>
                <a:latin typeface="Community Semibold" panose="02000303040000020003" pitchFamily="2" charset="0"/>
              </a:defRPr>
            </a:lvl1pPr>
          </a:lstStyle>
          <a:p>
            <a:pPr marL="0" lvl="0" algn="ctr" defTabSz="1828891"/>
            <a:r>
              <a:rPr lang="en-US"/>
              <a:t>#</a:t>
            </a:r>
          </a:p>
        </p:txBody>
      </p:sp>
      <p:sp>
        <p:nvSpPr>
          <p:cNvPr id="50" name="Text Placeholder 28" descr="Text for key takeaway number 2">
            <a:extLst>
              <a:ext uri="{FF2B5EF4-FFF2-40B4-BE49-F238E27FC236}">
                <a16:creationId xmlns:a16="http://schemas.microsoft.com/office/drawing/2014/main" id="{F472C697-259B-6B4A-9965-480B5051E39D}"/>
              </a:ext>
            </a:extLst>
          </p:cNvPr>
          <p:cNvSpPr>
            <a:spLocks noGrp="1"/>
          </p:cNvSpPr>
          <p:nvPr>
            <p:ph type="body" sz="quarter" idx="27" hasCustomPrompt="1"/>
          </p:nvPr>
        </p:nvSpPr>
        <p:spPr>
          <a:xfrm>
            <a:off x="12693014" y="4104603"/>
            <a:ext cx="10304039" cy="1320302"/>
          </a:xfrm>
        </p:spPr>
        <p:txBody>
          <a:bodyPr anchor="ctr">
            <a:noAutofit/>
          </a:bodyPr>
          <a:lstStyle>
            <a:lvl1pPr marL="0" indent="0">
              <a:lnSpc>
                <a:spcPct val="95000"/>
              </a:lnSpc>
              <a:buFontTx/>
              <a:buNone/>
              <a:defRPr sz="5400" b="0" i="0">
                <a:solidFill>
                  <a:schemeClr val="accent6"/>
                </a:solidFill>
                <a:latin typeface="Community Light" panose="02000303040000020003" pitchFamily="2" charset="0"/>
              </a:defRPr>
            </a:lvl1pPr>
            <a:lvl2pPr marL="914400" indent="0">
              <a:buNone/>
              <a:defRPr/>
            </a:lvl2pPr>
          </a:lstStyle>
          <a:p>
            <a:pPr lvl="0"/>
            <a:r>
              <a:rPr lang="en-US"/>
              <a:t>Key takeaway number two</a:t>
            </a:r>
          </a:p>
        </p:txBody>
      </p:sp>
      <p:sp>
        <p:nvSpPr>
          <p:cNvPr id="49" name="3" descr="Key takeaway number 3 of 5">
            <a:extLst>
              <a:ext uri="{FF2B5EF4-FFF2-40B4-BE49-F238E27FC236}">
                <a16:creationId xmlns:a16="http://schemas.microsoft.com/office/drawing/2014/main" id="{D2F86172-1F27-FB42-9EE6-AC67D494DA1E}"/>
              </a:ext>
            </a:extLst>
          </p:cNvPr>
          <p:cNvSpPr>
            <a:spLocks noGrp="1" noChangeAspect="1"/>
          </p:cNvSpPr>
          <p:nvPr>
            <p:ph type="body" sz="quarter" idx="13" hasCustomPrompt="1"/>
          </p:nvPr>
        </p:nvSpPr>
        <p:spPr>
          <a:xfrm>
            <a:off x="10687485" y="6218932"/>
            <a:ext cx="1508760" cy="150903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5400" b="1" dirty="0">
                <a:solidFill>
                  <a:schemeClr val="bg1"/>
                </a:solidFill>
                <a:latin typeface="Community Semibold" panose="02000303040000020003" pitchFamily="2" charset="0"/>
              </a:defRPr>
            </a:lvl1pPr>
          </a:lstStyle>
          <a:p>
            <a:pPr marL="0" lvl="0" algn="ctr" defTabSz="1828891"/>
            <a:r>
              <a:rPr lang="en-US"/>
              <a:t>#</a:t>
            </a:r>
          </a:p>
        </p:txBody>
      </p:sp>
      <p:sp>
        <p:nvSpPr>
          <p:cNvPr id="48" name="Text Placeholder 28" descr="Text for key takeaway number 3">
            <a:extLst>
              <a:ext uri="{FF2B5EF4-FFF2-40B4-BE49-F238E27FC236}">
                <a16:creationId xmlns:a16="http://schemas.microsoft.com/office/drawing/2014/main" id="{51169C90-030A-E747-A02B-561C107AF4AB}"/>
              </a:ext>
            </a:extLst>
          </p:cNvPr>
          <p:cNvSpPr>
            <a:spLocks noGrp="1"/>
          </p:cNvSpPr>
          <p:nvPr>
            <p:ph type="body" sz="quarter" idx="29" hasCustomPrompt="1"/>
          </p:nvPr>
        </p:nvSpPr>
        <p:spPr>
          <a:xfrm>
            <a:off x="12693014" y="6313297"/>
            <a:ext cx="10304039" cy="1320302"/>
          </a:xfrm>
        </p:spPr>
        <p:txBody>
          <a:bodyPr anchor="ctr">
            <a:noAutofit/>
          </a:bodyPr>
          <a:lstStyle>
            <a:lvl1pPr marL="0" indent="0">
              <a:lnSpc>
                <a:spcPct val="95000"/>
              </a:lnSpc>
              <a:buFontTx/>
              <a:buNone/>
              <a:defRPr sz="5400" b="0" i="0">
                <a:solidFill>
                  <a:schemeClr val="accent6"/>
                </a:solidFill>
                <a:latin typeface="Community Light" panose="02000303040000020003" pitchFamily="2" charset="0"/>
              </a:defRPr>
            </a:lvl1pPr>
            <a:lvl2pPr marL="914400" indent="0">
              <a:buNone/>
              <a:defRPr/>
            </a:lvl2pPr>
          </a:lstStyle>
          <a:p>
            <a:pPr lvl="0"/>
            <a:r>
              <a:rPr lang="en-US"/>
              <a:t>Key takeaway number three</a:t>
            </a:r>
          </a:p>
        </p:txBody>
      </p:sp>
      <p:sp>
        <p:nvSpPr>
          <p:cNvPr id="47" name="4" descr="Key takeaway number 4 of 5">
            <a:extLst>
              <a:ext uri="{FF2B5EF4-FFF2-40B4-BE49-F238E27FC236}">
                <a16:creationId xmlns:a16="http://schemas.microsoft.com/office/drawing/2014/main" id="{7E723EC9-1E3E-494C-9B5E-36C7796943AA}"/>
              </a:ext>
            </a:extLst>
          </p:cNvPr>
          <p:cNvSpPr>
            <a:spLocks noGrp="1" noChangeAspect="1"/>
          </p:cNvSpPr>
          <p:nvPr>
            <p:ph type="body" sz="quarter" idx="14" hasCustomPrompt="1"/>
          </p:nvPr>
        </p:nvSpPr>
        <p:spPr>
          <a:xfrm>
            <a:off x="10687485" y="8427626"/>
            <a:ext cx="1508760" cy="150903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5400" b="1" dirty="0">
                <a:solidFill>
                  <a:schemeClr val="bg1"/>
                </a:solidFill>
                <a:latin typeface="Community Semibold" panose="02000303040000020003" pitchFamily="2" charset="0"/>
              </a:defRPr>
            </a:lvl1pPr>
          </a:lstStyle>
          <a:p>
            <a:pPr marL="0" lvl="0" algn="ctr" defTabSz="1828891"/>
            <a:r>
              <a:rPr lang="en-US"/>
              <a:t>#</a:t>
            </a:r>
          </a:p>
        </p:txBody>
      </p:sp>
      <p:sp>
        <p:nvSpPr>
          <p:cNvPr id="46" name="Text Placeholder 28" descr="Text for key takeaway number 4">
            <a:extLst>
              <a:ext uri="{FF2B5EF4-FFF2-40B4-BE49-F238E27FC236}">
                <a16:creationId xmlns:a16="http://schemas.microsoft.com/office/drawing/2014/main" id="{39E67841-100B-9D44-AFE3-96823D0DE59F}"/>
              </a:ext>
            </a:extLst>
          </p:cNvPr>
          <p:cNvSpPr>
            <a:spLocks noGrp="1"/>
          </p:cNvSpPr>
          <p:nvPr>
            <p:ph type="body" sz="quarter" idx="31" hasCustomPrompt="1"/>
          </p:nvPr>
        </p:nvSpPr>
        <p:spPr>
          <a:xfrm>
            <a:off x="12693014" y="8521991"/>
            <a:ext cx="10304039" cy="1320302"/>
          </a:xfrm>
        </p:spPr>
        <p:txBody>
          <a:bodyPr anchor="ctr">
            <a:noAutofit/>
          </a:bodyPr>
          <a:lstStyle>
            <a:lvl1pPr marL="0" indent="0">
              <a:lnSpc>
                <a:spcPct val="95000"/>
              </a:lnSpc>
              <a:buFontTx/>
              <a:buNone/>
              <a:defRPr sz="5400" b="0" i="0">
                <a:solidFill>
                  <a:schemeClr val="accent6"/>
                </a:solidFill>
                <a:latin typeface="Community Light" panose="02000303040000020003" pitchFamily="2" charset="0"/>
              </a:defRPr>
            </a:lvl1pPr>
            <a:lvl2pPr marL="914400" indent="0">
              <a:buNone/>
              <a:defRPr/>
            </a:lvl2pPr>
          </a:lstStyle>
          <a:p>
            <a:pPr lvl="0"/>
            <a:r>
              <a:rPr lang="en-US"/>
              <a:t>Key takeaway number four</a:t>
            </a:r>
          </a:p>
        </p:txBody>
      </p:sp>
      <p:sp>
        <p:nvSpPr>
          <p:cNvPr id="45" name="5" descr="Key takeaway number 5 of 5">
            <a:extLst>
              <a:ext uri="{FF2B5EF4-FFF2-40B4-BE49-F238E27FC236}">
                <a16:creationId xmlns:a16="http://schemas.microsoft.com/office/drawing/2014/main" id="{D979E96C-FC44-AB4C-8E4D-17FE638DF1A4}"/>
              </a:ext>
            </a:extLst>
          </p:cNvPr>
          <p:cNvSpPr>
            <a:spLocks noGrp="1" noChangeAspect="1"/>
          </p:cNvSpPr>
          <p:nvPr>
            <p:ph type="body" sz="quarter" idx="15" hasCustomPrompt="1"/>
          </p:nvPr>
        </p:nvSpPr>
        <p:spPr>
          <a:xfrm>
            <a:off x="10687485" y="10636321"/>
            <a:ext cx="1508760" cy="150903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5400" b="1" dirty="0">
                <a:solidFill>
                  <a:schemeClr val="bg1"/>
                </a:solidFill>
                <a:latin typeface="Community Semibold" panose="02000303040000020003" pitchFamily="2" charset="0"/>
              </a:defRPr>
            </a:lvl1pPr>
          </a:lstStyle>
          <a:p>
            <a:pPr marL="0" lvl="0" algn="ctr" defTabSz="1828891"/>
            <a:r>
              <a:rPr lang="en-US"/>
              <a:t>#</a:t>
            </a:r>
          </a:p>
        </p:txBody>
      </p:sp>
      <p:sp>
        <p:nvSpPr>
          <p:cNvPr id="44" name="Text Placeholder 28" descr="Text for key takeaway number 5">
            <a:extLst>
              <a:ext uri="{FF2B5EF4-FFF2-40B4-BE49-F238E27FC236}">
                <a16:creationId xmlns:a16="http://schemas.microsoft.com/office/drawing/2014/main" id="{22D1957B-8FA6-9E46-8C52-CA25647024A4}"/>
              </a:ext>
            </a:extLst>
          </p:cNvPr>
          <p:cNvSpPr>
            <a:spLocks noGrp="1"/>
          </p:cNvSpPr>
          <p:nvPr>
            <p:ph type="body" sz="quarter" idx="33" hasCustomPrompt="1"/>
          </p:nvPr>
        </p:nvSpPr>
        <p:spPr>
          <a:xfrm>
            <a:off x="12693014" y="10730686"/>
            <a:ext cx="10304039" cy="1320302"/>
          </a:xfrm>
        </p:spPr>
        <p:txBody>
          <a:bodyPr anchor="ctr">
            <a:noAutofit/>
          </a:bodyPr>
          <a:lstStyle>
            <a:lvl1pPr marL="0" indent="0">
              <a:lnSpc>
                <a:spcPct val="95000"/>
              </a:lnSpc>
              <a:buFontTx/>
              <a:buNone/>
              <a:defRPr sz="5400" b="0" i="0">
                <a:solidFill>
                  <a:schemeClr val="accent6"/>
                </a:solidFill>
                <a:latin typeface="Community Light" panose="02000303040000020003" pitchFamily="2" charset="0"/>
              </a:defRPr>
            </a:lvl1pPr>
            <a:lvl2pPr marL="914400" indent="0">
              <a:buNone/>
              <a:defRPr/>
            </a:lvl2pPr>
          </a:lstStyle>
          <a:p>
            <a:pPr lvl="0"/>
            <a:r>
              <a:rPr lang="en-US"/>
              <a:t>Key takeaway number five</a:t>
            </a:r>
          </a:p>
        </p:txBody>
      </p:sp>
    </p:spTree>
    <p:extLst>
      <p:ext uri="{BB962C8B-B14F-4D97-AF65-F5344CB8AC3E}">
        <p14:creationId xmlns:p14="http://schemas.microsoft.com/office/powerpoint/2010/main" val="57495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ank you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030C9D-F485-C24D-8823-A105C357E716}"/>
              </a:ext>
              <a:ext uri="{C183D7F6-B498-43B3-948B-1728B52AA6E4}">
                <adec:decorative xmlns:adec="http://schemas.microsoft.com/office/drawing/2017/decorative" val="1"/>
              </a:ext>
            </a:extLst>
          </p:cNvPr>
          <p:cNvPicPr>
            <a:picLocks noChangeAspect="1"/>
          </p:cNvPicPr>
          <p:nvPr userDrawn="1"/>
        </p:nvPicPr>
        <p:blipFill rotWithShape="1">
          <a:blip r:embed="rId2"/>
          <a:srcRect l="270" t="270" r="270" b="270"/>
          <a:stretch/>
        </p:blipFill>
        <p:spPr>
          <a:xfrm>
            <a:off x="1587" y="0"/>
            <a:ext cx="24384000" cy="13716000"/>
          </a:xfrm>
          <a:prstGeom prst="rect">
            <a:avLst/>
          </a:prstGeom>
        </p:spPr>
      </p:pic>
      <p:sp>
        <p:nvSpPr>
          <p:cNvPr id="8" name="Oval 7">
            <a:extLst>
              <a:ext uri="{FF2B5EF4-FFF2-40B4-BE49-F238E27FC236}">
                <a16:creationId xmlns:a16="http://schemas.microsoft.com/office/drawing/2014/main" id="{13EA5261-BDD2-564C-9CEE-964228CA4509}"/>
              </a:ext>
              <a:ext uri="{C183D7F6-B498-43B3-948B-1728B52AA6E4}">
                <adec:decorative xmlns:adec="http://schemas.microsoft.com/office/drawing/2017/decorative" val="1"/>
              </a:ext>
            </a:extLst>
          </p:cNvPr>
          <p:cNvSpPr>
            <a:spLocks noChangeAspect="1"/>
          </p:cNvSpPr>
          <p:nvPr userDrawn="1"/>
        </p:nvSpPr>
        <p:spPr>
          <a:xfrm>
            <a:off x="6830694" y="1495107"/>
            <a:ext cx="10725786" cy="10725786"/>
          </a:xfrm>
          <a:prstGeom prst="ellipse">
            <a:avLst/>
          </a:pr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Thank you">
            <a:extLst>
              <a:ext uri="{FF2B5EF4-FFF2-40B4-BE49-F238E27FC236}">
                <a16:creationId xmlns:a16="http://schemas.microsoft.com/office/drawing/2014/main" id="{80DEF61C-FAA9-BD43-9297-BC31412A341B}"/>
              </a:ext>
            </a:extLst>
          </p:cNvPr>
          <p:cNvSpPr>
            <a:spLocks noGrp="1"/>
          </p:cNvSpPr>
          <p:nvPr>
            <p:ph type="title" hasCustomPrompt="1"/>
          </p:nvPr>
        </p:nvSpPr>
        <p:spPr>
          <a:xfrm>
            <a:off x="8450487" y="5225144"/>
            <a:ext cx="7486200" cy="3265712"/>
          </a:xfrm>
          <a:noFill/>
        </p:spPr>
        <p:txBody>
          <a:bodyPr wrap="square" lIns="0" tIns="0" rIns="0" bIns="0" rtlCol="0" anchor="ctr">
            <a:noAutofit/>
          </a:bodyPr>
          <a:lstStyle>
            <a:lvl1pPr algn="ctr">
              <a:defRPr lang="en-US" sz="11500" dirty="0">
                <a:solidFill>
                  <a:srgbClr val="FEF4DA"/>
                </a:solidFill>
                <a:ea typeface="+mn-ea"/>
                <a:cs typeface="+mn-cs"/>
              </a:defRPr>
            </a:lvl1pPr>
          </a:lstStyle>
          <a:p>
            <a:pPr marL="0" lvl="0" algn="ctr" defTabSz="1828891"/>
            <a:r>
              <a:rPr lang="en-US"/>
              <a:t>Thank you</a:t>
            </a:r>
          </a:p>
        </p:txBody>
      </p:sp>
      <p:pic>
        <p:nvPicPr>
          <p:cNvPr id="10" name="Picture 9" descr="Linkedin logo">
            <a:extLst>
              <a:ext uri="{FF2B5EF4-FFF2-40B4-BE49-F238E27FC236}">
                <a16:creationId xmlns:a16="http://schemas.microsoft.com/office/drawing/2014/main" id="{849AF3EF-4671-4940-89F6-EFDC4A090379}"/>
              </a:ext>
            </a:extLst>
          </p:cNvPr>
          <p:cNvPicPr>
            <a:picLocks noChangeAspect="1"/>
          </p:cNvPicPr>
          <p:nvPr userDrawn="1"/>
        </p:nvPicPr>
        <p:blipFill rotWithShape="1">
          <a:blip r:embed="rId3"/>
          <a:srcRect l="-3111" t="-3078" r="1"/>
          <a:stretch/>
        </p:blipFill>
        <p:spPr>
          <a:xfrm>
            <a:off x="21444155" y="12678093"/>
            <a:ext cx="1932040" cy="489094"/>
          </a:xfrm>
          <a:prstGeom prst="rect">
            <a:avLst/>
          </a:prstGeom>
        </p:spPr>
      </p:pic>
    </p:spTree>
    <p:extLst>
      <p:ext uri="{BB962C8B-B14F-4D97-AF65-F5344CB8AC3E}">
        <p14:creationId xmlns:p14="http://schemas.microsoft.com/office/powerpoint/2010/main" val="301108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inkedIn Design Light Backgroun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 name="Picture 2" descr="Design letterforms">
            <a:extLst>
              <a:ext uri="{FF2B5EF4-FFF2-40B4-BE49-F238E27FC236}">
                <a16:creationId xmlns:a16="http://schemas.microsoft.com/office/drawing/2014/main" id="{65A09139-EB6E-E04C-A1DF-464FA3F8E901}"/>
              </a:ext>
            </a:extLst>
          </p:cNvPr>
          <p:cNvPicPr>
            <a:picLocks noChangeAspect="1"/>
          </p:cNvPicPr>
          <p:nvPr userDrawn="1"/>
        </p:nvPicPr>
        <p:blipFill>
          <a:blip r:embed="rId2"/>
          <a:stretch>
            <a:fillRect/>
          </a:stretch>
        </p:blipFill>
        <p:spPr>
          <a:xfrm>
            <a:off x="2416860" y="4897563"/>
            <a:ext cx="19553454" cy="3920874"/>
          </a:xfrm>
          <a:prstGeom prst="rect">
            <a:avLst/>
          </a:prstGeom>
        </p:spPr>
      </p:pic>
      <p:pic>
        <p:nvPicPr>
          <p:cNvPr id="4" name="Picture 3" descr="LinkedIn logo">
            <a:extLst>
              <a:ext uri="{FF2B5EF4-FFF2-40B4-BE49-F238E27FC236}">
                <a16:creationId xmlns:a16="http://schemas.microsoft.com/office/drawing/2014/main" id="{7977EC1F-C362-7B4C-B71A-A2DECE86A84B}"/>
              </a:ext>
            </a:extLst>
          </p:cNvPr>
          <p:cNvPicPr>
            <a:picLocks noChangeAspect="1"/>
          </p:cNvPicPr>
          <p:nvPr userDrawn="1"/>
        </p:nvPicPr>
        <p:blipFill>
          <a:blip r:embed="rId3"/>
          <a:stretch>
            <a:fillRect/>
          </a:stretch>
        </p:blipFill>
        <p:spPr>
          <a:xfrm>
            <a:off x="2416860" y="2958383"/>
            <a:ext cx="3899915" cy="987552"/>
          </a:xfrm>
          <a:prstGeom prst="rect">
            <a:avLst/>
          </a:prstGeom>
        </p:spPr>
      </p:pic>
    </p:spTree>
    <p:extLst>
      <p:ext uri="{BB962C8B-B14F-4D97-AF65-F5344CB8AC3E}">
        <p14:creationId xmlns:p14="http://schemas.microsoft.com/office/powerpoint/2010/main" val="306099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inkedIn Design Blue Background">
    <p:bg>
      <p:bgPr>
        <a:solidFill>
          <a:schemeClr val="bg2"/>
        </a:solidFill>
        <a:effectLst/>
      </p:bgPr>
    </p:bg>
    <p:spTree>
      <p:nvGrpSpPr>
        <p:cNvPr id="1" name=""/>
        <p:cNvGrpSpPr/>
        <p:nvPr/>
      </p:nvGrpSpPr>
      <p:grpSpPr>
        <a:xfrm>
          <a:off x="0" y="0"/>
          <a:ext cx="0" cy="0"/>
          <a:chOff x="0" y="0"/>
          <a:chExt cx="0" cy="0"/>
        </a:xfrm>
      </p:grpSpPr>
      <p:pic>
        <p:nvPicPr>
          <p:cNvPr id="4" name="Picture 3" descr="Design letterforms">
            <a:extLst>
              <a:ext uri="{FF2B5EF4-FFF2-40B4-BE49-F238E27FC236}">
                <a16:creationId xmlns:a16="http://schemas.microsoft.com/office/drawing/2014/main" id="{BE5B895B-3F11-3A4D-80D5-FE33F866D5FB}"/>
              </a:ext>
            </a:extLst>
          </p:cNvPr>
          <p:cNvPicPr>
            <a:picLocks noChangeAspect="1"/>
          </p:cNvPicPr>
          <p:nvPr userDrawn="1"/>
        </p:nvPicPr>
        <p:blipFill>
          <a:blip r:embed="rId2"/>
          <a:srcRect/>
          <a:stretch/>
        </p:blipFill>
        <p:spPr>
          <a:xfrm>
            <a:off x="2416860" y="4902655"/>
            <a:ext cx="19553454" cy="3910690"/>
          </a:xfrm>
          <a:prstGeom prst="rect">
            <a:avLst/>
          </a:prstGeom>
        </p:spPr>
      </p:pic>
      <p:pic>
        <p:nvPicPr>
          <p:cNvPr id="6" name="Picture 5" descr="LinkedIn logo">
            <a:extLst>
              <a:ext uri="{FF2B5EF4-FFF2-40B4-BE49-F238E27FC236}">
                <a16:creationId xmlns:a16="http://schemas.microsoft.com/office/drawing/2014/main" id="{4A439E3B-DDB0-1044-A514-1F30D9056BB3}"/>
              </a:ext>
            </a:extLst>
          </p:cNvPr>
          <p:cNvPicPr>
            <a:picLocks noChangeAspect="1"/>
          </p:cNvPicPr>
          <p:nvPr userDrawn="1"/>
        </p:nvPicPr>
        <p:blipFill rotWithShape="1">
          <a:blip r:embed="rId3"/>
          <a:stretch/>
        </p:blipFill>
        <p:spPr>
          <a:xfrm>
            <a:off x="2414016" y="2962656"/>
            <a:ext cx="3899916" cy="987552"/>
          </a:xfrm>
          <a:prstGeom prst="rect">
            <a:avLst/>
          </a:prstGeom>
        </p:spPr>
      </p:pic>
    </p:spTree>
    <p:extLst>
      <p:ext uri="{BB962C8B-B14F-4D97-AF65-F5344CB8AC3E}">
        <p14:creationId xmlns:p14="http://schemas.microsoft.com/office/powerpoint/2010/main" val="4126451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attern Background Option 1">
    <p:spTree>
      <p:nvGrpSpPr>
        <p:cNvPr id="1" name=""/>
        <p:cNvGrpSpPr/>
        <p:nvPr/>
      </p:nvGrpSpPr>
      <p:grpSpPr>
        <a:xfrm>
          <a:off x="0" y="0"/>
          <a:ext cx="0" cy="0"/>
          <a:chOff x="0" y="0"/>
          <a:chExt cx="0" cy="0"/>
        </a:xfrm>
      </p:grpSpPr>
      <p:pic>
        <p:nvPicPr>
          <p:cNvPr id="5" name="Picture 4" descr="Slide background that has colorful overlapping shapes ">
            <a:extLst>
              <a:ext uri="{FF2B5EF4-FFF2-40B4-BE49-F238E27FC236}">
                <a16:creationId xmlns:a16="http://schemas.microsoft.com/office/drawing/2014/main" id="{DE6D49E7-94E5-404B-894D-E18F54631DF4}"/>
              </a:ext>
            </a:extLst>
          </p:cNvPr>
          <p:cNvPicPr>
            <a:picLocks noChangeAspect="1"/>
          </p:cNvPicPr>
          <p:nvPr userDrawn="1"/>
        </p:nvPicPr>
        <p:blipFill>
          <a:blip r:embed="rId2"/>
          <a:srcRect/>
          <a:stretch/>
        </p:blipFill>
        <p:spPr>
          <a:xfrm>
            <a:off x="1587" y="0"/>
            <a:ext cx="24384000" cy="13716000"/>
          </a:xfrm>
          <a:prstGeom prst="rect">
            <a:avLst/>
          </a:prstGeom>
        </p:spPr>
      </p:pic>
    </p:spTree>
    <p:extLst>
      <p:ext uri="{BB962C8B-B14F-4D97-AF65-F5344CB8AC3E}">
        <p14:creationId xmlns:p14="http://schemas.microsoft.com/office/powerpoint/2010/main" val="126264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ver Page Option 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729D3-16D0-9949-B665-38FFFA23B877}"/>
              </a:ext>
              <a:ext uri="{C183D7F6-B498-43B3-948B-1728B52AA6E4}">
                <adec:decorative xmlns:adec="http://schemas.microsoft.com/office/drawing/2017/decorative" val="1"/>
              </a:ext>
            </a:extLst>
          </p:cNvPr>
          <p:cNvSpPr/>
          <p:nvPr userDrawn="1"/>
        </p:nvSpPr>
        <p:spPr>
          <a:xfrm>
            <a:off x="0" y="0"/>
            <a:ext cx="24387175" cy="13716000"/>
          </a:xfrm>
          <a:prstGeom prst="rect">
            <a:avLst/>
          </a:prstGeom>
          <a:solidFill>
            <a:srgbClr val="003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C0B07D2-9C7A-2B4B-A05C-D7A08883BB19}"/>
              </a:ext>
              <a:ext uri="{C183D7F6-B498-43B3-948B-1728B52AA6E4}">
                <adec:decorative xmlns:adec="http://schemas.microsoft.com/office/drawing/2017/decorative" val="1"/>
              </a:ext>
            </a:extLst>
          </p:cNvPr>
          <p:cNvPicPr>
            <a:picLocks noChangeAspect="1"/>
          </p:cNvPicPr>
          <p:nvPr userDrawn="1"/>
        </p:nvPicPr>
        <p:blipFill rotWithShape="1">
          <a:blip r:embed="rId2"/>
          <a:srcRect b="32222"/>
          <a:stretch/>
        </p:blipFill>
        <p:spPr>
          <a:xfrm>
            <a:off x="1587" y="0"/>
            <a:ext cx="24384000" cy="9296400"/>
          </a:xfrm>
          <a:prstGeom prst="rect">
            <a:avLst/>
          </a:prstGeom>
        </p:spPr>
      </p:pic>
      <p:sp>
        <p:nvSpPr>
          <p:cNvPr id="2" name="Title 1" descr="Title">
            <a:extLst>
              <a:ext uri="{FF2B5EF4-FFF2-40B4-BE49-F238E27FC236}">
                <a16:creationId xmlns:a16="http://schemas.microsoft.com/office/drawing/2014/main" id="{9855F292-1CCE-7744-968F-9D577253F022}"/>
              </a:ext>
            </a:extLst>
          </p:cNvPr>
          <p:cNvSpPr>
            <a:spLocks noGrp="1"/>
          </p:cNvSpPr>
          <p:nvPr>
            <p:ph type="title"/>
          </p:nvPr>
        </p:nvSpPr>
        <p:spPr>
          <a:xfrm>
            <a:off x="1372064" y="10190571"/>
            <a:ext cx="22014409" cy="2122922"/>
          </a:xfrm>
        </p:spPr>
        <p:txBody>
          <a:bodyPr vert="horz" lIns="0" tIns="0" rIns="0" bIns="0" rtlCol="0" anchor="b">
            <a:normAutofit/>
          </a:bodyPr>
          <a:lstStyle>
            <a:lvl1pPr>
              <a:defRPr lang="en-US" sz="13800" dirty="0">
                <a:solidFill>
                  <a:schemeClr val="bg1"/>
                </a:solidFill>
                <a:ea typeface="+mn-ea"/>
                <a:cs typeface="+mn-cs"/>
              </a:defRPr>
            </a:lvl1pPr>
          </a:lstStyle>
          <a:p>
            <a:pPr marL="0" lvl="0" indent="0">
              <a:lnSpc>
                <a:spcPct val="100000"/>
              </a:lnSpc>
              <a:spcBef>
                <a:spcPts val="0"/>
              </a:spcBef>
              <a:spcAft>
                <a:spcPts val="0"/>
              </a:spcAft>
              <a:buClr>
                <a:schemeClr val="bg2"/>
              </a:buClr>
              <a:buFont typeface="Arial" panose="020B0604020202020204" pitchFamily="34" charset="0"/>
              <a:tabLst/>
            </a:pPr>
            <a:endParaRPr lang="en-US"/>
          </a:p>
        </p:txBody>
      </p:sp>
      <p:sp>
        <p:nvSpPr>
          <p:cNvPr id="8" name="Header" descr="Header">
            <a:extLst>
              <a:ext uri="{FF2B5EF4-FFF2-40B4-BE49-F238E27FC236}">
                <a16:creationId xmlns:a16="http://schemas.microsoft.com/office/drawing/2014/main" id="{DBE556A0-0CF4-D44A-8100-EAB5E6EF6E36}"/>
              </a:ext>
            </a:extLst>
          </p:cNvPr>
          <p:cNvSpPr>
            <a:spLocks noGrp="1"/>
          </p:cNvSpPr>
          <p:nvPr>
            <p:ph type="body" sz="quarter" idx="21" hasCustomPrompt="1"/>
          </p:nvPr>
        </p:nvSpPr>
        <p:spPr>
          <a:xfrm>
            <a:off x="1394278" y="1253067"/>
            <a:ext cx="5905424" cy="2923877"/>
          </a:xfrm>
        </p:spPr>
        <p:txBody>
          <a:bodyPr vert="horz" lIns="0" tIns="0" rIns="0" bIns="0" rtlCol="0" anchor="t">
            <a:noAutofit/>
          </a:bodyPr>
          <a:lstStyle>
            <a:lvl1pPr marL="0" indent="0">
              <a:lnSpc>
                <a:spcPct val="90000"/>
              </a:lnSpc>
              <a:buNone/>
              <a:tabLst/>
              <a:defRPr lang="en-US" sz="6000" dirty="0">
                <a:solidFill>
                  <a:schemeClr val="bg1"/>
                </a:solidFill>
                <a:latin typeface="Community" panose="02000303040000020003" pitchFamily="2" charset="0"/>
              </a:defRPr>
            </a:lvl1pPr>
            <a:lvl2pPr>
              <a:buNone/>
              <a:defRPr/>
            </a:lvl2pPr>
            <a:lvl3pPr>
              <a:buNone/>
              <a:defRPr/>
            </a:lvl3pPr>
            <a:lvl4pPr>
              <a:buNone/>
              <a:defRPr/>
            </a:lvl4pPr>
            <a:lvl5pPr>
              <a:buNone/>
              <a:defRPr/>
            </a:lvl5pPr>
          </a:lstStyle>
          <a:p>
            <a:pPr marL="0" lvl="0" indent="0">
              <a:lnSpc>
                <a:spcPct val="90000"/>
              </a:lnSpc>
              <a:spcBef>
                <a:spcPts val="0"/>
              </a:spcBef>
              <a:spcAft>
                <a:spcPts val="0"/>
              </a:spcAft>
              <a:buNone/>
            </a:pPr>
            <a:r>
              <a:rPr lang="en-US"/>
              <a:t>Header</a:t>
            </a:r>
          </a:p>
        </p:txBody>
      </p:sp>
    </p:spTree>
    <p:extLst>
      <p:ext uri="{BB962C8B-B14F-4D97-AF65-F5344CB8AC3E}">
        <p14:creationId xmlns:p14="http://schemas.microsoft.com/office/powerpoint/2010/main" val="350396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attern Background Option 2">
    <p:spTree>
      <p:nvGrpSpPr>
        <p:cNvPr id="1" name=""/>
        <p:cNvGrpSpPr/>
        <p:nvPr/>
      </p:nvGrpSpPr>
      <p:grpSpPr>
        <a:xfrm>
          <a:off x="0" y="0"/>
          <a:ext cx="0" cy="0"/>
          <a:chOff x="0" y="0"/>
          <a:chExt cx="0" cy="0"/>
        </a:xfrm>
      </p:grpSpPr>
      <p:pic>
        <p:nvPicPr>
          <p:cNvPr id="3" name="Picture 2" descr="Slide background that has colorful overlapping shapes ">
            <a:extLst>
              <a:ext uri="{FF2B5EF4-FFF2-40B4-BE49-F238E27FC236}">
                <a16:creationId xmlns:a16="http://schemas.microsoft.com/office/drawing/2014/main" id="{F4B61EC6-7C45-274D-95DA-F1F53BDB28A6}"/>
              </a:ext>
            </a:extLst>
          </p:cNvPr>
          <p:cNvPicPr>
            <a:picLocks noChangeAspect="1"/>
          </p:cNvPicPr>
          <p:nvPr userDrawn="1"/>
        </p:nvPicPr>
        <p:blipFill>
          <a:blip r:embed="rId2"/>
          <a:srcRect/>
          <a:stretch/>
        </p:blipFill>
        <p:spPr>
          <a:xfrm>
            <a:off x="1587" y="0"/>
            <a:ext cx="24384000" cy="13716000"/>
          </a:xfrm>
          <a:prstGeom prst="rect">
            <a:avLst/>
          </a:prstGeom>
        </p:spPr>
      </p:pic>
    </p:spTree>
    <p:extLst>
      <p:ext uri="{BB962C8B-B14F-4D97-AF65-F5344CB8AC3E}">
        <p14:creationId xmlns:p14="http://schemas.microsoft.com/office/powerpoint/2010/main" val="307746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attern Background Option 3">
    <p:spTree>
      <p:nvGrpSpPr>
        <p:cNvPr id="1" name=""/>
        <p:cNvGrpSpPr/>
        <p:nvPr/>
      </p:nvGrpSpPr>
      <p:grpSpPr>
        <a:xfrm>
          <a:off x="0" y="0"/>
          <a:ext cx="0" cy="0"/>
          <a:chOff x="0" y="0"/>
          <a:chExt cx="0" cy="0"/>
        </a:xfrm>
      </p:grpSpPr>
      <p:pic>
        <p:nvPicPr>
          <p:cNvPr id="4" name="Picture 3" descr="Slide background that has colorful overlapping shapes ">
            <a:extLst>
              <a:ext uri="{FF2B5EF4-FFF2-40B4-BE49-F238E27FC236}">
                <a16:creationId xmlns:a16="http://schemas.microsoft.com/office/drawing/2014/main" id="{EF807FDA-1E0F-3E47-9C94-250DE85FAD54}"/>
              </a:ext>
            </a:extLst>
          </p:cNvPr>
          <p:cNvPicPr>
            <a:picLocks noChangeAspect="1"/>
          </p:cNvPicPr>
          <p:nvPr userDrawn="1"/>
        </p:nvPicPr>
        <p:blipFill>
          <a:blip r:embed="rId2"/>
          <a:srcRect/>
          <a:stretch/>
        </p:blipFill>
        <p:spPr>
          <a:xfrm>
            <a:off x="1587" y="0"/>
            <a:ext cx="24384000" cy="13716000"/>
          </a:xfrm>
          <a:prstGeom prst="rect">
            <a:avLst/>
          </a:prstGeom>
        </p:spPr>
      </p:pic>
    </p:spTree>
    <p:extLst>
      <p:ext uri="{BB962C8B-B14F-4D97-AF65-F5344CB8AC3E}">
        <p14:creationId xmlns:p14="http://schemas.microsoft.com/office/powerpoint/2010/main" val="137920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Pattern Background Option 4">
    <p:spTree>
      <p:nvGrpSpPr>
        <p:cNvPr id="1" name=""/>
        <p:cNvGrpSpPr/>
        <p:nvPr/>
      </p:nvGrpSpPr>
      <p:grpSpPr>
        <a:xfrm>
          <a:off x="0" y="0"/>
          <a:ext cx="0" cy="0"/>
          <a:chOff x="0" y="0"/>
          <a:chExt cx="0" cy="0"/>
        </a:xfrm>
      </p:grpSpPr>
      <p:pic>
        <p:nvPicPr>
          <p:cNvPr id="3" name="Picture 2" descr="Slide background that has colorful overlapping shapes ">
            <a:extLst>
              <a:ext uri="{FF2B5EF4-FFF2-40B4-BE49-F238E27FC236}">
                <a16:creationId xmlns:a16="http://schemas.microsoft.com/office/drawing/2014/main" id="{F47270A2-99DE-0244-A220-B5D0F6FF9EC3}"/>
              </a:ext>
            </a:extLst>
          </p:cNvPr>
          <p:cNvPicPr>
            <a:picLocks noChangeAspect="1"/>
          </p:cNvPicPr>
          <p:nvPr userDrawn="1"/>
        </p:nvPicPr>
        <p:blipFill>
          <a:blip r:embed="rId2"/>
          <a:srcRect/>
          <a:stretch/>
        </p:blipFill>
        <p:spPr>
          <a:xfrm>
            <a:off x="1587" y="0"/>
            <a:ext cx="24384000" cy="13716000"/>
          </a:xfrm>
          <a:prstGeom prst="rect">
            <a:avLst/>
          </a:prstGeom>
        </p:spPr>
      </p:pic>
    </p:spTree>
    <p:extLst>
      <p:ext uri="{BB962C8B-B14F-4D97-AF65-F5344CB8AC3E}">
        <p14:creationId xmlns:p14="http://schemas.microsoft.com/office/powerpoint/2010/main" val="297084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attern Background Option 5">
    <p:spTree>
      <p:nvGrpSpPr>
        <p:cNvPr id="1" name=""/>
        <p:cNvGrpSpPr/>
        <p:nvPr/>
      </p:nvGrpSpPr>
      <p:grpSpPr>
        <a:xfrm>
          <a:off x="0" y="0"/>
          <a:ext cx="0" cy="0"/>
          <a:chOff x="0" y="0"/>
          <a:chExt cx="0" cy="0"/>
        </a:xfrm>
      </p:grpSpPr>
      <p:pic>
        <p:nvPicPr>
          <p:cNvPr id="4" name="Picture 3" descr="Slide background that has monochromatic overlapping shapes using shades of light amber">
            <a:extLst>
              <a:ext uri="{FF2B5EF4-FFF2-40B4-BE49-F238E27FC236}">
                <a16:creationId xmlns:a16="http://schemas.microsoft.com/office/drawing/2014/main" id="{B60DFEF6-E440-7040-AA98-C0C8588EF38F}"/>
              </a:ext>
            </a:extLst>
          </p:cNvPr>
          <p:cNvPicPr>
            <a:picLocks noChangeAspect="1"/>
          </p:cNvPicPr>
          <p:nvPr userDrawn="1"/>
        </p:nvPicPr>
        <p:blipFill>
          <a:blip r:embed="rId2"/>
          <a:stretch>
            <a:fillRect/>
          </a:stretch>
        </p:blipFill>
        <p:spPr>
          <a:xfrm>
            <a:off x="1587" y="0"/>
            <a:ext cx="24384000" cy="13716000"/>
          </a:xfrm>
          <a:prstGeom prst="rect">
            <a:avLst/>
          </a:prstGeom>
        </p:spPr>
      </p:pic>
    </p:spTree>
    <p:extLst>
      <p:ext uri="{BB962C8B-B14F-4D97-AF65-F5344CB8AC3E}">
        <p14:creationId xmlns:p14="http://schemas.microsoft.com/office/powerpoint/2010/main" val="204037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attern Background Option 6">
    <p:spTree>
      <p:nvGrpSpPr>
        <p:cNvPr id="1" name=""/>
        <p:cNvGrpSpPr/>
        <p:nvPr/>
      </p:nvGrpSpPr>
      <p:grpSpPr>
        <a:xfrm>
          <a:off x="0" y="0"/>
          <a:ext cx="0" cy="0"/>
          <a:chOff x="0" y="0"/>
          <a:chExt cx="0" cy="0"/>
        </a:xfrm>
      </p:grpSpPr>
      <p:pic>
        <p:nvPicPr>
          <p:cNvPr id="3" name="Picture 2" descr="Slide background that has monochromatic overlapping shapes using shades of LinkedIn blue">
            <a:extLst>
              <a:ext uri="{FF2B5EF4-FFF2-40B4-BE49-F238E27FC236}">
                <a16:creationId xmlns:a16="http://schemas.microsoft.com/office/drawing/2014/main" id="{7C740E9A-7EC9-8F40-9D9C-23CC1C7C9E8E}"/>
              </a:ext>
            </a:extLst>
          </p:cNvPr>
          <p:cNvPicPr>
            <a:picLocks noChangeAspect="1"/>
          </p:cNvPicPr>
          <p:nvPr userDrawn="1"/>
        </p:nvPicPr>
        <p:blipFill>
          <a:blip r:embed="rId2"/>
          <a:srcRect/>
          <a:stretch/>
        </p:blipFill>
        <p:spPr>
          <a:xfrm>
            <a:off x="1587" y="0"/>
            <a:ext cx="24384000" cy="13716000"/>
          </a:xfrm>
          <a:prstGeom prst="rect">
            <a:avLst/>
          </a:prstGeom>
        </p:spPr>
      </p:pic>
    </p:spTree>
    <p:extLst>
      <p:ext uri="{BB962C8B-B14F-4D97-AF65-F5344CB8AC3E}">
        <p14:creationId xmlns:p14="http://schemas.microsoft.com/office/powerpoint/2010/main" val="128309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bstract Design Letterforms 2">
    <p:spTree>
      <p:nvGrpSpPr>
        <p:cNvPr id="1" name=""/>
        <p:cNvGrpSpPr/>
        <p:nvPr/>
      </p:nvGrpSpPr>
      <p:grpSpPr>
        <a:xfrm>
          <a:off x="0" y="0"/>
          <a:ext cx="0" cy="0"/>
          <a:chOff x="0" y="0"/>
          <a:chExt cx="0" cy="0"/>
        </a:xfrm>
      </p:grpSpPr>
      <p:pic>
        <p:nvPicPr>
          <p:cNvPr id="3" name="Picture 2" descr="Slide background that has colorful overlapping shapes and letterforms that make up the word &quot;Design&quot; ">
            <a:extLst>
              <a:ext uri="{FF2B5EF4-FFF2-40B4-BE49-F238E27FC236}">
                <a16:creationId xmlns:a16="http://schemas.microsoft.com/office/drawing/2014/main" id="{213C9AE4-2F59-BB4A-8017-85925DE9B959}"/>
              </a:ext>
            </a:extLst>
          </p:cNvPr>
          <p:cNvPicPr>
            <a:picLocks noChangeAspect="1"/>
          </p:cNvPicPr>
          <p:nvPr userDrawn="1"/>
        </p:nvPicPr>
        <p:blipFill>
          <a:blip r:embed="rId2"/>
          <a:srcRect/>
          <a:stretch/>
        </p:blipFill>
        <p:spPr>
          <a:xfrm>
            <a:off x="-63388" y="-36548"/>
            <a:ext cx="24513950" cy="13789096"/>
          </a:xfrm>
          <a:prstGeom prst="rect">
            <a:avLst/>
          </a:prstGeom>
        </p:spPr>
      </p:pic>
    </p:spTree>
    <p:extLst>
      <p:ext uri="{BB962C8B-B14F-4D97-AF65-F5344CB8AC3E}">
        <p14:creationId xmlns:p14="http://schemas.microsoft.com/office/powerpoint/2010/main" val="107455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pic>
        <p:nvPicPr>
          <p:cNvPr id="6" name="Picture 5" descr="Design grid">
            <a:extLst>
              <a:ext uri="{FF2B5EF4-FFF2-40B4-BE49-F238E27FC236}">
                <a16:creationId xmlns:a16="http://schemas.microsoft.com/office/drawing/2014/main" id="{1D24BC0C-42EC-9243-8212-4622E5415B1A}"/>
              </a:ext>
            </a:extLst>
          </p:cNvPr>
          <p:cNvPicPr>
            <a:picLocks noChangeAspect="1"/>
          </p:cNvPicPr>
          <p:nvPr userDrawn="1"/>
        </p:nvPicPr>
        <p:blipFill>
          <a:blip r:embed="rId2"/>
          <a:stretch>
            <a:fillRect/>
          </a:stretch>
        </p:blipFill>
        <p:spPr>
          <a:xfrm>
            <a:off x="0" y="25277"/>
            <a:ext cx="24387175" cy="13665446"/>
          </a:xfrm>
          <a:prstGeom prst="rect">
            <a:avLst/>
          </a:prstGeom>
        </p:spPr>
      </p:pic>
    </p:spTree>
    <p:extLst>
      <p:ext uri="{BB962C8B-B14F-4D97-AF65-F5344CB8AC3E}">
        <p14:creationId xmlns:p14="http://schemas.microsoft.com/office/powerpoint/2010/main" val="19266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ver Page Option 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729D3-16D0-9949-B665-38FFFA23B877}"/>
              </a:ext>
              <a:ext uri="{C183D7F6-B498-43B3-948B-1728B52AA6E4}">
                <adec:decorative xmlns:adec="http://schemas.microsoft.com/office/drawing/2017/decorative" val="1"/>
              </a:ext>
            </a:extLst>
          </p:cNvPr>
          <p:cNvSpPr/>
          <p:nvPr userDrawn="1"/>
        </p:nvSpPr>
        <p:spPr>
          <a:xfrm>
            <a:off x="0" y="0"/>
            <a:ext cx="24387175" cy="13716000"/>
          </a:xfrm>
          <a:prstGeom prst="rect">
            <a:avLst/>
          </a:prstGeom>
          <a:solidFill>
            <a:srgbClr val="003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C0B07D2-9C7A-2B4B-A05C-D7A08883BB19}"/>
              </a:ext>
              <a:ext uri="{C183D7F6-B498-43B3-948B-1728B52AA6E4}">
                <adec:decorative xmlns:adec="http://schemas.microsoft.com/office/drawing/2017/decorative" val="1"/>
              </a:ext>
            </a:extLst>
          </p:cNvPr>
          <p:cNvPicPr>
            <a:picLocks noChangeAspect="1"/>
          </p:cNvPicPr>
          <p:nvPr userDrawn="1"/>
        </p:nvPicPr>
        <p:blipFill rotWithShape="1">
          <a:blip r:embed="rId2"/>
          <a:srcRect b="32222"/>
          <a:stretch/>
        </p:blipFill>
        <p:spPr>
          <a:xfrm>
            <a:off x="1587" y="0"/>
            <a:ext cx="24384000" cy="9296400"/>
          </a:xfrm>
          <a:prstGeom prst="rect">
            <a:avLst/>
          </a:prstGeom>
        </p:spPr>
      </p:pic>
      <p:pic>
        <p:nvPicPr>
          <p:cNvPr id="11" name="Picture 10" descr="LinkedIn logo">
            <a:extLst>
              <a:ext uri="{FF2B5EF4-FFF2-40B4-BE49-F238E27FC236}">
                <a16:creationId xmlns:a16="http://schemas.microsoft.com/office/drawing/2014/main" id="{072DE2D9-FDE5-FD44-9D4E-968D89B99B88}"/>
              </a:ext>
            </a:extLst>
          </p:cNvPr>
          <p:cNvPicPr>
            <a:picLocks noChangeAspect="1"/>
          </p:cNvPicPr>
          <p:nvPr userDrawn="1"/>
        </p:nvPicPr>
        <p:blipFill rotWithShape="1">
          <a:blip r:embed="rId3"/>
          <a:srcRect l="-3111" t="-3078" r="1"/>
          <a:stretch/>
        </p:blipFill>
        <p:spPr>
          <a:xfrm>
            <a:off x="1406130" y="857244"/>
            <a:ext cx="2893209" cy="732412"/>
          </a:xfrm>
          <a:prstGeom prst="rect">
            <a:avLst/>
          </a:prstGeom>
        </p:spPr>
      </p:pic>
      <p:sp>
        <p:nvSpPr>
          <p:cNvPr id="8" name="Title 1" descr="Title">
            <a:extLst>
              <a:ext uri="{FF2B5EF4-FFF2-40B4-BE49-F238E27FC236}">
                <a16:creationId xmlns:a16="http://schemas.microsoft.com/office/drawing/2014/main" id="{6628BAEE-F991-DA4B-934E-D046869C172C}"/>
              </a:ext>
            </a:extLst>
          </p:cNvPr>
          <p:cNvSpPr>
            <a:spLocks noGrp="1"/>
          </p:cNvSpPr>
          <p:nvPr>
            <p:ph type="title"/>
          </p:nvPr>
        </p:nvSpPr>
        <p:spPr>
          <a:xfrm>
            <a:off x="1372064" y="10190571"/>
            <a:ext cx="22014409" cy="2122922"/>
          </a:xfrm>
        </p:spPr>
        <p:txBody>
          <a:bodyPr vert="horz" lIns="0" tIns="0" rIns="0" bIns="0" rtlCol="0" anchor="b">
            <a:normAutofit/>
          </a:bodyPr>
          <a:lstStyle>
            <a:lvl1pPr>
              <a:defRPr lang="en-US" sz="13800" dirty="0">
                <a:solidFill>
                  <a:schemeClr val="bg1"/>
                </a:solidFill>
                <a:ea typeface="+mn-ea"/>
                <a:cs typeface="+mn-cs"/>
              </a:defRPr>
            </a:lvl1pPr>
          </a:lstStyle>
          <a:p>
            <a:pPr marL="0" lvl="0" indent="0">
              <a:lnSpc>
                <a:spcPct val="100000"/>
              </a:lnSpc>
              <a:spcBef>
                <a:spcPts val="0"/>
              </a:spcBef>
              <a:spcAft>
                <a:spcPts val="0"/>
              </a:spcAft>
              <a:buClr>
                <a:schemeClr val="bg2"/>
              </a:buClr>
              <a:buFont typeface="Arial" panose="020B0604020202020204" pitchFamily="34" charset="0"/>
              <a:tabLst/>
            </a:pPr>
            <a:endParaRPr lang="en-US"/>
          </a:p>
        </p:txBody>
      </p:sp>
    </p:spTree>
    <p:extLst>
      <p:ext uri="{BB962C8B-B14F-4D97-AF65-F5344CB8AC3E}">
        <p14:creationId xmlns:p14="http://schemas.microsoft.com/office/powerpoint/2010/main" val="37558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Page Option 7">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D377374-E950-DD4A-A274-D1A9B8E7B69B}"/>
              </a:ext>
              <a:ext uri="{C183D7F6-B498-43B3-948B-1728B52AA6E4}">
                <adec:decorative xmlns:adec="http://schemas.microsoft.com/office/drawing/2017/decorative" val="1"/>
              </a:ext>
            </a:extLst>
          </p:cNvPr>
          <p:cNvSpPr/>
          <p:nvPr userDrawn="1"/>
        </p:nvSpPr>
        <p:spPr>
          <a:xfrm>
            <a:off x="0" y="0"/>
            <a:ext cx="24387175" cy="9232763"/>
          </a:xfrm>
          <a:prstGeom prst="rect">
            <a:avLst/>
          </a:prstGeom>
          <a:solidFill>
            <a:srgbClr val="003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7F66B41-37F7-4F4E-B95C-F973D8A66AE4}"/>
              </a:ext>
              <a:ext uri="{C183D7F6-B498-43B3-948B-1728B52AA6E4}">
                <adec:decorative xmlns:adec="http://schemas.microsoft.com/office/drawing/2017/decorative" val="1"/>
              </a:ext>
            </a:extLst>
          </p:cNvPr>
          <p:cNvPicPr>
            <a:picLocks noChangeAspect="1"/>
          </p:cNvPicPr>
          <p:nvPr userDrawn="1"/>
        </p:nvPicPr>
        <p:blipFill rotWithShape="1">
          <a:blip r:embed="rId2"/>
          <a:srcRect t="19" b="11"/>
          <a:stretch/>
        </p:blipFill>
        <p:spPr>
          <a:xfrm>
            <a:off x="-1" y="2677"/>
            <a:ext cx="24387176" cy="13713323"/>
          </a:xfrm>
          <a:prstGeom prst="rect">
            <a:avLst/>
          </a:prstGeom>
        </p:spPr>
      </p:pic>
      <p:sp>
        <p:nvSpPr>
          <p:cNvPr id="9" name="Pie 8">
            <a:extLst>
              <a:ext uri="{FF2B5EF4-FFF2-40B4-BE49-F238E27FC236}">
                <a16:creationId xmlns:a16="http://schemas.microsoft.com/office/drawing/2014/main" id="{4E9D9B73-4AB8-EF4F-B950-04A0FB1C7EEB}"/>
              </a:ext>
              <a:ext uri="{C183D7F6-B498-43B3-948B-1728B52AA6E4}">
                <adec:decorative xmlns:adec="http://schemas.microsoft.com/office/drawing/2017/decorative" val="1"/>
              </a:ext>
            </a:extLst>
          </p:cNvPr>
          <p:cNvSpPr/>
          <p:nvPr userDrawn="1"/>
        </p:nvSpPr>
        <p:spPr>
          <a:xfrm>
            <a:off x="4839257" y="554587"/>
            <a:ext cx="3940469" cy="3940469"/>
          </a:xfrm>
          <a:prstGeom prst="pie">
            <a:avLst>
              <a:gd name="adj1" fmla="val 16179972"/>
              <a:gd name="adj2" fmla="val 3871"/>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3EA85E09-7A92-304C-9D42-3354423E1227}"/>
              </a:ext>
              <a:ext uri="{C183D7F6-B498-43B3-948B-1728B52AA6E4}">
                <adec:decorative xmlns:adec="http://schemas.microsoft.com/office/drawing/2017/decorative" val="1"/>
              </a:ext>
            </a:extLst>
          </p:cNvPr>
          <p:cNvSpPr/>
          <p:nvPr userDrawn="1"/>
        </p:nvSpPr>
        <p:spPr>
          <a:xfrm>
            <a:off x="0" y="9296400"/>
            <a:ext cx="24387175" cy="4419600"/>
          </a:xfrm>
          <a:prstGeom prst="rect">
            <a:avLst/>
          </a:prstGeom>
          <a:solidFill>
            <a:srgbClr val="FDFAF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inkedIn logo">
            <a:extLst>
              <a:ext uri="{FF2B5EF4-FFF2-40B4-BE49-F238E27FC236}">
                <a16:creationId xmlns:a16="http://schemas.microsoft.com/office/drawing/2014/main" id="{7E1E20B2-6CF2-7048-BB8D-5F1719DA3E33}"/>
              </a:ext>
            </a:extLst>
          </p:cNvPr>
          <p:cNvPicPr>
            <a:picLocks noChangeAspect="1"/>
          </p:cNvPicPr>
          <p:nvPr userDrawn="1"/>
        </p:nvPicPr>
        <p:blipFill rotWithShape="1">
          <a:blip r:embed="rId3"/>
          <a:srcRect l="-3111" t="-3078" r="1"/>
          <a:stretch/>
        </p:blipFill>
        <p:spPr>
          <a:xfrm>
            <a:off x="1406130" y="857244"/>
            <a:ext cx="2893209" cy="732412"/>
          </a:xfrm>
          <a:prstGeom prst="rect">
            <a:avLst/>
          </a:prstGeom>
        </p:spPr>
      </p:pic>
      <p:sp>
        <p:nvSpPr>
          <p:cNvPr id="10" name="Title 1" descr="Title">
            <a:extLst>
              <a:ext uri="{FF2B5EF4-FFF2-40B4-BE49-F238E27FC236}">
                <a16:creationId xmlns:a16="http://schemas.microsoft.com/office/drawing/2014/main" id="{047D9217-7515-2042-B88A-3215FCC6A25F}"/>
              </a:ext>
            </a:extLst>
          </p:cNvPr>
          <p:cNvSpPr>
            <a:spLocks noGrp="1"/>
          </p:cNvSpPr>
          <p:nvPr>
            <p:ph type="title"/>
          </p:nvPr>
        </p:nvSpPr>
        <p:spPr>
          <a:xfrm>
            <a:off x="1372064" y="10190571"/>
            <a:ext cx="22014409" cy="2122922"/>
          </a:xfrm>
        </p:spPr>
        <p:txBody>
          <a:bodyPr vert="horz" lIns="0" tIns="0" rIns="0" bIns="0" rtlCol="0" anchor="b">
            <a:normAutofit/>
          </a:bodyPr>
          <a:lstStyle>
            <a:lvl1pPr>
              <a:defRPr lang="en-US" sz="13800" dirty="0">
                <a:solidFill>
                  <a:schemeClr val="accent3"/>
                </a:solidFill>
                <a:ea typeface="+mn-ea"/>
                <a:cs typeface="+mn-cs"/>
              </a:defRPr>
            </a:lvl1pPr>
          </a:lstStyle>
          <a:p>
            <a:pPr marL="0" lvl="0" indent="0">
              <a:lnSpc>
                <a:spcPct val="100000"/>
              </a:lnSpc>
              <a:spcBef>
                <a:spcPts val="0"/>
              </a:spcBef>
              <a:spcAft>
                <a:spcPts val="0"/>
              </a:spcAft>
              <a:buClr>
                <a:schemeClr val="bg2"/>
              </a:buClr>
              <a:buFont typeface="Arial" panose="020B0604020202020204" pitchFamily="34" charset="0"/>
              <a:tabLst/>
            </a:pPr>
            <a:endParaRPr lang="en-US"/>
          </a:p>
        </p:txBody>
      </p:sp>
    </p:spTree>
    <p:extLst>
      <p:ext uri="{BB962C8B-B14F-4D97-AF65-F5344CB8AC3E}">
        <p14:creationId xmlns:p14="http://schemas.microsoft.com/office/powerpoint/2010/main" val="2109642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ver Page Option 7">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D377374-E950-DD4A-A274-D1A9B8E7B69B}"/>
              </a:ext>
              <a:ext uri="{C183D7F6-B498-43B3-948B-1728B52AA6E4}">
                <adec:decorative xmlns:adec="http://schemas.microsoft.com/office/drawing/2017/decorative" val="1"/>
              </a:ext>
            </a:extLst>
          </p:cNvPr>
          <p:cNvSpPr/>
          <p:nvPr userDrawn="1"/>
        </p:nvSpPr>
        <p:spPr>
          <a:xfrm>
            <a:off x="0" y="0"/>
            <a:ext cx="24387175" cy="9232763"/>
          </a:xfrm>
          <a:prstGeom prst="rect">
            <a:avLst/>
          </a:prstGeom>
          <a:solidFill>
            <a:srgbClr val="003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7F66B41-37F7-4F4E-B95C-F973D8A66AE4}"/>
              </a:ext>
              <a:ext uri="{C183D7F6-B498-43B3-948B-1728B52AA6E4}">
                <adec:decorative xmlns:adec="http://schemas.microsoft.com/office/drawing/2017/decorative" val="1"/>
              </a:ext>
            </a:extLst>
          </p:cNvPr>
          <p:cNvPicPr>
            <a:picLocks noChangeAspect="1"/>
          </p:cNvPicPr>
          <p:nvPr userDrawn="1"/>
        </p:nvPicPr>
        <p:blipFill rotWithShape="1">
          <a:blip r:embed="rId2"/>
          <a:srcRect t="19" b="11"/>
          <a:stretch/>
        </p:blipFill>
        <p:spPr>
          <a:xfrm>
            <a:off x="-1" y="2677"/>
            <a:ext cx="24387176" cy="13713323"/>
          </a:xfrm>
          <a:prstGeom prst="rect">
            <a:avLst/>
          </a:prstGeom>
        </p:spPr>
      </p:pic>
      <p:sp>
        <p:nvSpPr>
          <p:cNvPr id="7" name="Rectangle 6">
            <a:extLst>
              <a:ext uri="{FF2B5EF4-FFF2-40B4-BE49-F238E27FC236}">
                <a16:creationId xmlns:a16="http://schemas.microsoft.com/office/drawing/2014/main" id="{3EA85E09-7A92-304C-9D42-3354423E1227}"/>
              </a:ext>
              <a:ext uri="{C183D7F6-B498-43B3-948B-1728B52AA6E4}">
                <adec:decorative xmlns:adec="http://schemas.microsoft.com/office/drawing/2017/decorative" val="1"/>
              </a:ext>
            </a:extLst>
          </p:cNvPr>
          <p:cNvSpPr/>
          <p:nvPr userDrawn="1"/>
        </p:nvSpPr>
        <p:spPr>
          <a:xfrm>
            <a:off x="0" y="9296400"/>
            <a:ext cx="24387175" cy="4419600"/>
          </a:xfrm>
          <a:prstGeom prst="rect">
            <a:avLst/>
          </a:prstGeom>
          <a:solidFill>
            <a:srgbClr val="FDFAF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e 1">
            <a:extLst>
              <a:ext uri="{FF2B5EF4-FFF2-40B4-BE49-F238E27FC236}">
                <a16:creationId xmlns:a16="http://schemas.microsoft.com/office/drawing/2014/main" id="{EF171CAE-47DB-094D-8E59-27EE375DC9C3}"/>
              </a:ext>
              <a:ext uri="{C183D7F6-B498-43B3-948B-1728B52AA6E4}">
                <adec:decorative xmlns:adec="http://schemas.microsoft.com/office/drawing/2017/decorative" val="1"/>
              </a:ext>
            </a:extLst>
          </p:cNvPr>
          <p:cNvSpPr/>
          <p:nvPr userDrawn="1"/>
        </p:nvSpPr>
        <p:spPr>
          <a:xfrm>
            <a:off x="4839257" y="554587"/>
            <a:ext cx="3940469" cy="3940469"/>
          </a:xfrm>
          <a:prstGeom prst="pie">
            <a:avLst>
              <a:gd name="adj1" fmla="val 16179972"/>
              <a:gd name="adj2" fmla="val 3871"/>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itle 1" descr="Title">
            <a:extLst>
              <a:ext uri="{FF2B5EF4-FFF2-40B4-BE49-F238E27FC236}">
                <a16:creationId xmlns:a16="http://schemas.microsoft.com/office/drawing/2014/main" id="{D4BFE0A1-0F9B-4A40-AA23-9921EFDDDB34}"/>
              </a:ext>
            </a:extLst>
          </p:cNvPr>
          <p:cNvSpPr>
            <a:spLocks noGrp="1"/>
          </p:cNvSpPr>
          <p:nvPr>
            <p:ph type="title"/>
          </p:nvPr>
        </p:nvSpPr>
        <p:spPr>
          <a:xfrm>
            <a:off x="1372064" y="10190571"/>
            <a:ext cx="22014409" cy="2122922"/>
          </a:xfrm>
        </p:spPr>
        <p:txBody>
          <a:bodyPr vert="horz" lIns="0" tIns="0" rIns="0" bIns="0" rtlCol="0" anchor="b">
            <a:normAutofit/>
          </a:bodyPr>
          <a:lstStyle>
            <a:lvl1pPr>
              <a:defRPr lang="en-US" sz="13800" dirty="0">
                <a:solidFill>
                  <a:schemeClr val="accent3"/>
                </a:solidFill>
                <a:ea typeface="+mn-ea"/>
                <a:cs typeface="+mn-cs"/>
              </a:defRPr>
            </a:lvl1pPr>
          </a:lstStyle>
          <a:p>
            <a:pPr marL="0" lvl="0" indent="0">
              <a:lnSpc>
                <a:spcPct val="100000"/>
              </a:lnSpc>
              <a:spcBef>
                <a:spcPts val="0"/>
              </a:spcBef>
              <a:spcAft>
                <a:spcPts val="0"/>
              </a:spcAft>
              <a:buClr>
                <a:schemeClr val="bg2"/>
              </a:buClr>
              <a:buFont typeface="Arial" panose="020B0604020202020204" pitchFamily="34" charset="0"/>
              <a:tabLst/>
            </a:pPr>
            <a:endParaRPr lang="en-US"/>
          </a:p>
        </p:txBody>
      </p:sp>
      <p:sp>
        <p:nvSpPr>
          <p:cNvPr id="9" name="Header">
            <a:extLst>
              <a:ext uri="{FF2B5EF4-FFF2-40B4-BE49-F238E27FC236}">
                <a16:creationId xmlns:a16="http://schemas.microsoft.com/office/drawing/2014/main" id="{10D33661-2860-DB41-A1CD-B45B09A2450B}"/>
              </a:ext>
            </a:extLst>
          </p:cNvPr>
          <p:cNvSpPr>
            <a:spLocks noGrp="1"/>
          </p:cNvSpPr>
          <p:nvPr>
            <p:ph type="body" sz="quarter" idx="21" hasCustomPrompt="1"/>
          </p:nvPr>
        </p:nvSpPr>
        <p:spPr>
          <a:xfrm>
            <a:off x="1394278" y="1253067"/>
            <a:ext cx="5905424" cy="2923877"/>
          </a:xfrm>
        </p:spPr>
        <p:txBody>
          <a:bodyPr vert="horz" lIns="0" tIns="0" rIns="0" bIns="0" rtlCol="0" anchor="t">
            <a:noAutofit/>
          </a:bodyPr>
          <a:lstStyle>
            <a:lvl1pPr marL="0" indent="0">
              <a:lnSpc>
                <a:spcPct val="90000"/>
              </a:lnSpc>
              <a:spcBef>
                <a:spcPts val="0"/>
              </a:spcBef>
              <a:spcAft>
                <a:spcPts val="0"/>
              </a:spcAft>
              <a:buNone/>
              <a:tabLst/>
              <a:defRPr lang="en-US" sz="6000" dirty="0">
                <a:solidFill>
                  <a:schemeClr val="bg1"/>
                </a:solidFill>
                <a:latin typeface="Community" panose="02000303040000020003" pitchFamily="2" charset="0"/>
              </a:defRPr>
            </a:lvl1pPr>
            <a:lvl2pPr>
              <a:buNone/>
              <a:defRPr/>
            </a:lvl2pPr>
            <a:lvl3pPr>
              <a:buNone/>
              <a:defRPr/>
            </a:lvl3pPr>
            <a:lvl4pPr>
              <a:buNone/>
              <a:defRPr/>
            </a:lvl4pPr>
            <a:lvl5pPr>
              <a:buNone/>
              <a:defRPr/>
            </a:lvl5pPr>
          </a:lstStyle>
          <a:p>
            <a:pPr marL="0" lvl="0" indent="0">
              <a:lnSpc>
                <a:spcPct val="90000"/>
              </a:lnSpc>
              <a:spcBef>
                <a:spcPts val="0"/>
              </a:spcBef>
              <a:spcAft>
                <a:spcPts val="0"/>
              </a:spcAft>
              <a:buNone/>
            </a:pPr>
            <a:r>
              <a:rPr lang="en-US"/>
              <a:t>Header</a:t>
            </a:r>
          </a:p>
        </p:txBody>
      </p:sp>
    </p:spTree>
    <p:extLst>
      <p:ext uri="{BB962C8B-B14F-4D97-AF65-F5344CB8AC3E}">
        <p14:creationId xmlns:p14="http://schemas.microsoft.com/office/powerpoint/2010/main" val="4554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A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5587" y="1427355"/>
            <a:ext cx="21259799" cy="861821"/>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1525588" y="3651250"/>
            <a:ext cx="21259800" cy="870267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525588" y="12712701"/>
            <a:ext cx="5487114" cy="730250"/>
          </a:xfrm>
          <a:prstGeom prst="rect">
            <a:avLst/>
          </a:prstGeom>
        </p:spPr>
        <p:txBody>
          <a:bodyPr vert="horz" lIns="91440" tIns="45720" rIns="91440" bIns="45720" rtlCol="0" anchor="ctr"/>
          <a:lstStyle>
            <a:lvl1pPr algn="l">
              <a:defRPr sz="2400" b="0" i="0">
                <a:solidFill>
                  <a:schemeClr val="tx1">
                    <a:tint val="75000"/>
                  </a:schemeClr>
                </a:solidFill>
                <a:latin typeface="Community" panose="02000303040000020003" pitchFamily="2" charset="0"/>
              </a:defRPr>
            </a:lvl1pPr>
          </a:lstStyle>
          <a:p>
            <a:fld id="{64800920-F681-634B-B5A0-62F0B9073C06}" type="datetimeFigureOut">
              <a:rPr lang="en-US" smtClean="0"/>
              <a:pPr/>
              <a:t>4/16/24</a:t>
            </a:fld>
            <a:endParaRPr lang="en-US"/>
          </a:p>
        </p:txBody>
      </p:sp>
      <p:sp>
        <p:nvSpPr>
          <p:cNvPr id="5" name="Footer Placeholder 4"/>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b="0" i="0">
                <a:solidFill>
                  <a:schemeClr val="tx1">
                    <a:tint val="75000"/>
                  </a:schemeClr>
                </a:solidFill>
                <a:latin typeface="Community" panose="02000303040000020003" pitchFamily="2" charset="0"/>
              </a:defRPr>
            </a:lvl1pPr>
          </a:lstStyle>
          <a:p>
            <a:endParaRPr lang="en-US"/>
          </a:p>
        </p:txBody>
      </p:sp>
      <p:sp>
        <p:nvSpPr>
          <p:cNvPr id="6" name="Slide Number Placeholder 5"/>
          <p:cNvSpPr>
            <a:spLocks noGrp="1"/>
          </p:cNvSpPr>
          <p:nvPr>
            <p:ph type="sldNum" sz="quarter" idx="4"/>
          </p:nvPr>
        </p:nvSpPr>
        <p:spPr>
          <a:xfrm>
            <a:off x="17298274" y="12712701"/>
            <a:ext cx="5487114" cy="730250"/>
          </a:xfrm>
          <a:prstGeom prst="rect">
            <a:avLst/>
          </a:prstGeom>
        </p:spPr>
        <p:txBody>
          <a:bodyPr vert="horz" lIns="91440" tIns="45720" rIns="91440" bIns="45720" rtlCol="0" anchor="ctr"/>
          <a:lstStyle>
            <a:lvl1pPr algn="r">
              <a:defRPr sz="2400" b="0" i="0">
                <a:solidFill>
                  <a:schemeClr val="tx1">
                    <a:tint val="75000"/>
                  </a:schemeClr>
                </a:solidFill>
                <a:latin typeface="Community" panose="02000303040000020003" pitchFamily="2" charset="0"/>
              </a:defRPr>
            </a:lvl1pPr>
          </a:lstStyle>
          <a:p>
            <a:fld id="{9386954D-29FB-504B-A61A-AC325EBF3697}" type="slidenum">
              <a:rPr lang="en-US" smtClean="0"/>
              <a:pPr/>
              <a:t>‹#›</a:t>
            </a:fld>
            <a:endParaRPr lang="en-US"/>
          </a:p>
        </p:txBody>
      </p:sp>
    </p:spTree>
    <p:extLst>
      <p:ext uri="{BB962C8B-B14F-4D97-AF65-F5344CB8AC3E}">
        <p14:creationId xmlns:p14="http://schemas.microsoft.com/office/powerpoint/2010/main" val="197723452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3" r:id="rId3"/>
    <p:sldLayoutId id="2147483834" r:id="rId4"/>
    <p:sldLayoutId id="2147483857" r:id="rId5"/>
    <p:sldLayoutId id="2147483864" r:id="rId6"/>
    <p:sldLayoutId id="2147483871" r:id="rId7"/>
    <p:sldLayoutId id="2147483836" r:id="rId8"/>
    <p:sldLayoutId id="2147483863" r:id="rId9"/>
    <p:sldLayoutId id="2147483870" r:id="rId10"/>
    <p:sldLayoutId id="2147483865" r:id="rId11"/>
    <p:sldLayoutId id="2147483832" r:id="rId12"/>
    <p:sldLayoutId id="2147483788" r:id="rId13"/>
    <p:sldLayoutId id="2147483789" r:id="rId14"/>
    <p:sldLayoutId id="2147483790" r:id="rId15"/>
    <p:sldLayoutId id="2147483866" r:id="rId16"/>
    <p:sldLayoutId id="2147483867" r:id="rId17"/>
    <p:sldLayoutId id="2147483868" r:id="rId18"/>
    <p:sldLayoutId id="2147483869" r:id="rId19"/>
    <p:sldLayoutId id="2147483821" r:id="rId20"/>
    <p:sldLayoutId id="2147483849" r:id="rId21"/>
    <p:sldLayoutId id="2147483791" r:id="rId22"/>
    <p:sldLayoutId id="2147483814" r:id="rId23"/>
    <p:sldLayoutId id="2147483792" r:id="rId24"/>
    <p:sldLayoutId id="2147483793" r:id="rId25"/>
    <p:sldLayoutId id="2147483817" r:id="rId26"/>
    <p:sldLayoutId id="2147483794" r:id="rId27"/>
    <p:sldLayoutId id="2147483824" r:id="rId28"/>
    <p:sldLayoutId id="2147483825" r:id="rId29"/>
    <p:sldLayoutId id="2147483826" r:id="rId30"/>
    <p:sldLayoutId id="2147483828" r:id="rId31"/>
    <p:sldLayoutId id="2147483795" r:id="rId32"/>
    <p:sldLayoutId id="2147483796" r:id="rId33"/>
    <p:sldLayoutId id="2147483797" r:id="rId34"/>
    <p:sldLayoutId id="2147483798" r:id="rId35"/>
    <p:sldLayoutId id="2147483822" r:id="rId36"/>
    <p:sldLayoutId id="2147483823" r:id="rId37"/>
    <p:sldLayoutId id="2147483799" r:id="rId38"/>
    <p:sldLayoutId id="2147483800" r:id="rId39"/>
    <p:sldLayoutId id="2147483801" r:id="rId40"/>
    <p:sldLayoutId id="2147483802" r:id="rId41"/>
    <p:sldLayoutId id="2147483803" r:id="rId42"/>
    <p:sldLayoutId id="2147483829" r:id="rId43"/>
    <p:sldLayoutId id="2147483860" r:id="rId44"/>
    <p:sldLayoutId id="2147483804" r:id="rId45"/>
    <p:sldLayoutId id="2147483805" r:id="rId46"/>
    <p:sldLayoutId id="2147483806" r:id="rId47"/>
    <p:sldLayoutId id="2147483807" r:id="rId48"/>
    <p:sldLayoutId id="2147483808" r:id="rId49"/>
    <p:sldLayoutId id="2147483809" r:id="rId50"/>
    <p:sldLayoutId id="2147483810" r:id="rId51"/>
    <p:sldLayoutId id="2147483811" r:id="rId52"/>
    <p:sldLayoutId id="2147483812" r:id="rId53"/>
    <p:sldLayoutId id="2147483838" r:id="rId54"/>
    <p:sldLayoutId id="2147483859" r:id="rId55"/>
    <p:sldLayoutId id="2147483827" r:id="rId56"/>
    <p:sldLayoutId id="2147483839" r:id="rId57"/>
    <p:sldLayoutId id="2147483840" r:id="rId58"/>
    <p:sldLayoutId id="2147483841" r:id="rId59"/>
    <p:sldLayoutId id="2147483842" r:id="rId60"/>
    <p:sldLayoutId id="2147483843" r:id="rId61"/>
    <p:sldLayoutId id="2147483844" r:id="rId62"/>
    <p:sldLayoutId id="2147483845" r:id="rId63"/>
    <p:sldLayoutId id="2147483846" r:id="rId64"/>
    <p:sldLayoutId id="2147483848" r:id="rId65"/>
    <p:sldLayoutId id="2147483858" r:id="rId6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828800" rtl="0" eaLnBrk="1" latinLnBrk="0" hangingPunct="1">
        <a:lnSpc>
          <a:spcPct val="90000"/>
        </a:lnSpc>
        <a:spcBef>
          <a:spcPct val="0"/>
        </a:spcBef>
        <a:buNone/>
        <a:defRPr sz="6600" b="0" i="0" kern="1200">
          <a:solidFill>
            <a:schemeClr val="accent6">
              <a:lumMod val="50000"/>
            </a:schemeClr>
          </a:solidFill>
          <a:latin typeface="Community Light" panose="02000303040000020003" pitchFamily="2" charset="0"/>
          <a:ea typeface="+mj-ea"/>
          <a:cs typeface="+mj-cs"/>
        </a:defRPr>
      </a:lvl1pPr>
    </p:titleStyle>
    <p:bodyStyle>
      <a:lvl1pPr marL="457200" indent="-4302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5600" b="0" i="0" kern="1200">
          <a:solidFill>
            <a:schemeClr val="accent6"/>
          </a:solidFill>
          <a:latin typeface="Community Light" panose="02000303040000020003" pitchFamily="2" charset="0"/>
          <a:ea typeface="+mn-ea"/>
          <a:cs typeface="+mn-cs"/>
        </a:defRPr>
      </a:lvl1pPr>
      <a:lvl2pPr marL="868363" indent="-33496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800" b="0" i="0" kern="1200">
          <a:solidFill>
            <a:schemeClr val="accent6"/>
          </a:solidFill>
          <a:latin typeface="Community Light" panose="02000303040000020003" pitchFamily="2" charset="0"/>
          <a:ea typeface="+mn-ea"/>
          <a:cs typeface="+mn-cs"/>
        </a:defRPr>
      </a:lvl2pPr>
      <a:lvl3pPr marL="1314450" indent="-3794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000" b="0" i="0" kern="1200">
          <a:solidFill>
            <a:schemeClr val="accent6"/>
          </a:solidFill>
          <a:latin typeface="Community Light" panose="02000303040000020003" pitchFamily="2" charset="0"/>
          <a:ea typeface="+mn-ea"/>
          <a:cs typeface="+mn-cs"/>
        </a:defRPr>
      </a:lvl3pPr>
      <a:lvl4pPr marL="1714500" indent="-40005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4pPr>
      <a:lvl5pPr marL="2071688" indent="-401638"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5pPr>
      <a:lvl6pPr marL="2471738" indent="-466725"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6pPr>
      <a:lvl7pPr marL="2873375" indent="-468313"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7pPr>
      <a:lvl8pPr marL="3208338" indent="-401638"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8pPr>
      <a:lvl9pPr marL="3497263" indent="-334963"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1">
          <p15:clr>
            <a:srgbClr val="F26B43"/>
          </p15:clr>
        </p15:guide>
        <p15:guide id="3" pos="913" userDrawn="1">
          <p15:clr>
            <a:srgbClr val="F26B43"/>
          </p15:clr>
        </p15:guide>
        <p15:guide id="4" pos="14425" userDrawn="1">
          <p15:clr>
            <a:srgbClr val="F26B43"/>
          </p15:clr>
        </p15:guide>
        <p15:guide id="5" orient="horz" pos="7680">
          <p15:clr>
            <a:srgbClr val="F26B43"/>
          </p15:clr>
        </p15:guide>
        <p15:guide id="6" orient="horz" pos="936">
          <p15:clr>
            <a:srgbClr val="F26B43"/>
          </p15:clr>
        </p15:guide>
        <p15:guide id="7" pos="9961">
          <p15:clr>
            <a:srgbClr val="A4A3A4"/>
          </p15:clr>
        </p15:guide>
        <p15:guide id="8" pos="10177">
          <p15:clr>
            <a:srgbClr val="A4A3A4"/>
          </p15:clr>
        </p15:guide>
        <p15:guide id="9" pos="9769">
          <p15:clr>
            <a:srgbClr val="A4A3A4"/>
          </p15:clr>
        </p15:guide>
        <p15:guide id="10" pos="5161">
          <p15:clr>
            <a:srgbClr val="A4A3A4"/>
          </p15:clr>
        </p15:guide>
        <p15:guide id="11" pos="5353">
          <p15:clr>
            <a:srgbClr val="A4A3A4"/>
          </p15:clr>
        </p15:guide>
        <p15:guide id="12" pos="5569">
          <p15:clr>
            <a:srgbClr val="A4A3A4"/>
          </p15:clr>
        </p15:guide>
        <p15:guide id="13" pos="7873">
          <p15:clr>
            <a:srgbClr val="A4A3A4"/>
          </p15:clr>
        </p15:guide>
        <p15:guide id="14" pos="7489">
          <p15:clr>
            <a:srgbClr val="A4A3A4"/>
          </p15:clr>
        </p15:guide>
      </p15:sldGuideLst>
    </p:ext>
  </p:extLst>
</p:sldMaster>
</file>

<file path=ppt/slides/_rels/slide1.xml.rels><?xml version="1.0" encoding="UTF-8" standalone="yes"?>
<Relationships xmlns="http://schemas.openxmlformats.org/package/2006/relationships"><Relationship Id="rId3" Type="http://schemas.microsoft.com/office/2018/10/relationships/comments" Target="../comments/modernComment_1379_1B47DC78.xml"/><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424_D0624447.xml"/><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3F8_1E0F8A4.xml"/><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3FC_1D49AFE7.xml"/><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400_59E9912A.xml"/><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402_C8C98983.xml"/><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410_4DE3B451.xml"/><Relationship Id="rId2" Type="http://schemas.openxmlformats.org/officeDocument/2006/relationships/notesSlide" Target="../notesSlides/notesSlide2.xml"/><Relationship Id="rId1" Type="http://schemas.openxmlformats.org/officeDocument/2006/relationships/slideLayout" Target="../slideLayouts/slideLayout38.xml"/><Relationship Id="rId5" Type="http://schemas.openxmlformats.org/officeDocument/2006/relationships/image" Target="../media/image26.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141C_FD6F0E23.xml"/><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43.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465_2101AFF0.xml"/><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1422_633FF2B9.xml"/><Relationship Id="rId2" Type="http://schemas.openxmlformats.org/officeDocument/2006/relationships/notesSlide" Target="../notesSlides/notesSlide31.xml"/><Relationship Id="rId1" Type="http://schemas.openxmlformats.org/officeDocument/2006/relationships/slideLayout" Target="../slideLayouts/slideLayout43.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1428_CB5751C9.xml"/><Relationship Id="rId2" Type="http://schemas.openxmlformats.org/officeDocument/2006/relationships/notesSlide" Target="../notesSlides/notesSlide34.xml"/><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microsoft.com/office/2018/10/relationships/comments" Target="../comments/modernComment_142A_F9291292.xml"/><Relationship Id="rId2" Type="http://schemas.openxmlformats.org/officeDocument/2006/relationships/notesSlide" Target="../notesSlides/notesSlide35.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microsoft.com/office/2018/10/relationships/comments" Target="../comments/modernComment_1429_B862019A.xml"/><Relationship Id="rId2" Type="http://schemas.openxmlformats.org/officeDocument/2006/relationships/notesSlide" Target="../notesSlides/notesSlide36.xml"/><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140B_81491014.xml"/><Relationship Id="rId2" Type="http://schemas.openxmlformats.org/officeDocument/2006/relationships/notesSlide" Target="../notesSlides/notesSlide39.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3CB_44954850.xml"/><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microsoft.com/office/2018/10/relationships/comments" Target="../comments/modernComment_1412_F845C1FB.xml"/><Relationship Id="rId2" Type="http://schemas.openxmlformats.org/officeDocument/2006/relationships/notesSlide" Target="../notesSlides/notesSlide40.xml"/><Relationship Id="rId1" Type="http://schemas.openxmlformats.org/officeDocument/2006/relationships/slideLayout" Target="../slideLayouts/slideLayout43.xml"/><Relationship Id="rId5" Type="http://schemas.microsoft.com/office/2007/relationships/hdphoto" Target="../media/hdphoto1.wdp"/><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43.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microsoft.com/office/2018/10/relationships/comments" Target="../comments/modernComment_1413_903E1BC8.xml"/><Relationship Id="rId2" Type="http://schemas.openxmlformats.org/officeDocument/2006/relationships/notesSlide" Target="../notesSlides/notesSlide42.xml"/><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3" Type="http://schemas.microsoft.com/office/2018/10/relationships/comments" Target="../comments/modernComment_1414_246BF268.xml"/><Relationship Id="rId2" Type="http://schemas.openxmlformats.org/officeDocument/2006/relationships/notesSlide" Target="../notesSlides/notesSlide43.xml"/><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3" Type="http://schemas.microsoft.com/office/2018/10/relationships/comments" Target="../comments/modernComment_1415_598F6B38.xml"/><Relationship Id="rId2" Type="http://schemas.openxmlformats.org/officeDocument/2006/relationships/notesSlide" Target="../notesSlides/notesSlide44.xml"/><Relationship Id="rId1" Type="http://schemas.openxmlformats.org/officeDocument/2006/relationships/slideLayout" Target="../slideLayouts/slideLayout43.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microsoft.com/office/2018/10/relationships/comments" Target="../comments/modernComment_142B_30974B1A.xml"/><Relationship Id="rId2" Type="http://schemas.openxmlformats.org/officeDocument/2006/relationships/notesSlide" Target="../notesSlides/notesSlide45.xml"/><Relationship Id="rId1" Type="http://schemas.openxmlformats.org/officeDocument/2006/relationships/slideLayout" Target="../slideLayouts/slideLayout22.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microsoft.com/office/2018/10/relationships/comments" Target="../comments/modernComment_1419_DD05FA36.xml"/><Relationship Id="rId2" Type="http://schemas.openxmlformats.org/officeDocument/2006/relationships/notesSlide" Target="../notesSlides/notesSlide46.xml"/><Relationship Id="rId1" Type="http://schemas.openxmlformats.org/officeDocument/2006/relationships/slideLayout" Target="../slideLayouts/slideLayout22.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microsoft.com/office/2018/10/relationships/comments" Target="../comments/modernComment_145C_3A015F0E.xml"/><Relationship Id="rId2" Type="http://schemas.openxmlformats.org/officeDocument/2006/relationships/notesSlide" Target="../notesSlides/notesSlide47.xml"/><Relationship Id="rId1" Type="http://schemas.openxmlformats.org/officeDocument/2006/relationships/slideLayout" Target="../slideLayouts/slideLayout22.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microsoft.com/office/2018/10/relationships/comments" Target="../comments/modernComment_1430_17947890.xml"/><Relationship Id="rId2" Type="http://schemas.openxmlformats.org/officeDocument/2006/relationships/notesSlide" Target="../notesSlides/notesSlide48.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3CC_B46285AB.xml"/><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3" Type="http://schemas.microsoft.com/office/2018/10/relationships/comments" Target="../comments/modernComment_142E_3FC8CE85.xml"/><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8" Type="http://schemas.openxmlformats.org/officeDocument/2006/relationships/image" Target="../media/image57.png"/><Relationship Id="rId3" Type="http://schemas.microsoft.com/office/2018/10/relationships/comments" Target="../comments/modernComment_144B_CBDF59C2.xml"/><Relationship Id="rId7"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2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3.xml"/></Relationships>
</file>

<file path=ppt/slides/_rels/slide54.xml.rels><?xml version="1.0" encoding="UTF-8" standalone="yes"?>
<Relationships xmlns="http://schemas.openxmlformats.org/package/2006/relationships"><Relationship Id="rId3" Type="http://schemas.microsoft.com/office/2018/10/relationships/comments" Target="../comments/modernComment_144F_E161C899.xml"/><Relationship Id="rId2" Type="http://schemas.openxmlformats.org/officeDocument/2006/relationships/notesSlide" Target="../notesSlides/notesSlide54.xml"/><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3" Type="http://schemas.microsoft.com/office/2018/10/relationships/comments" Target="../comments/modernComment_145A_C2D2FB55.xml"/><Relationship Id="rId2" Type="http://schemas.openxmlformats.org/officeDocument/2006/relationships/notesSlide" Target="../notesSlides/notesSlide55.xml"/><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3" Type="http://schemas.microsoft.com/office/2018/10/relationships/comments" Target="../comments/modernComment_145B_9FF8A527.xml"/><Relationship Id="rId2" Type="http://schemas.openxmlformats.org/officeDocument/2006/relationships/notesSlide" Target="../notesSlides/notesSlide56.xml"/><Relationship Id="rId1" Type="http://schemas.openxmlformats.org/officeDocument/2006/relationships/slideLayout" Target="../slideLayouts/slideLayout43.xml"/></Relationships>
</file>

<file path=ppt/slides/_rels/slide57.xml.rels><?xml version="1.0" encoding="UTF-8" standalone="yes"?>
<Relationships xmlns="http://schemas.openxmlformats.org/package/2006/relationships"><Relationship Id="rId3" Type="http://schemas.microsoft.com/office/2018/10/relationships/comments" Target="../comments/modernComment_144D_8C3B1534.xml"/><Relationship Id="rId2" Type="http://schemas.openxmlformats.org/officeDocument/2006/relationships/notesSlide" Target="../notesSlides/notesSlide57.xml"/><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3.xml"/></Relationships>
</file>

<file path=ppt/slides/_rels/slide59.xml.rels><?xml version="1.0" encoding="UTF-8" standalone="yes"?>
<Relationships xmlns="http://schemas.openxmlformats.org/package/2006/relationships"><Relationship Id="rId3" Type="http://schemas.microsoft.com/office/2018/10/relationships/comments" Target="../comments/modernComment_145D_1A1C0251.xml"/><Relationship Id="rId2" Type="http://schemas.openxmlformats.org/officeDocument/2006/relationships/notesSlide" Target="../notesSlides/notesSlide59.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3EC_6342F925.xml"/><Relationship Id="rId2" Type="http://schemas.openxmlformats.org/officeDocument/2006/relationships/notesSlide" Target="../notesSlides/notesSlide6.xml"/><Relationship Id="rId1" Type="http://schemas.openxmlformats.org/officeDocument/2006/relationships/slideLayout" Target="../slideLayouts/slideLayout43.xml"/><Relationship Id="rId4" Type="http://schemas.openxmlformats.org/officeDocument/2006/relationships/image" Target="../media/image28.jpeg"/></Relationships>
</file>

<file path=ppt/slides/_rels/slide60.xml.rels><?xml version="1.0" encoding="UTF-8" standalone="yes"?>
<Relationships xmlns="http://schemas.openxmlformats.org/package/2006/relationships"><Relationship Id="rId3" Type="http://schemas.microsoft.com/office/2018/10/relationships/comments" Target="../comments/modernComment_143A_1C24B0DC.xml"/><Relationship Id="rId2" Type="http://schemas.openxmlformats.org/officeDocument/2006/relationships/notesSlide" Target="../notesSlides/notesSlide60.xml"/><Relationship Id="rId1" Type="http://schemas.openxmlformats.org/officeDocument/2006/relationships/slideLayout" Target="../slideLayouts/slideLayout43.xml"/><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microsoft.com/office/2018/10/relationships/comments" Target="../comments/modernComment_1461_74EC7400.xml"/><Relationship Id="rId2" Type="http://schemas.openxmlformats.org/officeDocument/2006/relationships/notesSlide" Target="../notesSlides/notesSlide61.xml"/><Relationship Id="rId1" Type="http://schemas.openxmlformats.org/officeDocument/2006/relationships/slideLayout" Target="../slideLayouts/slideLayout43.xml"/></Relationships>
</file>

<file path=ppt/slides/_rels/slide62.xml.rels><?xml version="1.0" encoding="UTF-8" standalone="yes"?>
<Relationships xmlns="http://schemas.openxmlformats.org/package/2006/relationships"><Relationship Id="rId3" Type="http://schemas.microsoft.com/office/2018/10/relationships/comments" Target="../comments/modernComment_145E_1BCAD989.xml"/><Relationship Id="rId2" Type="http://schemas.openxmlformats.org/officeDocument/2006/relationships/notesSlide" Target="../notesSlides/notesSlide62.xml"/><Relationship Id="rId1" Type="http://schemas.openxmlformats.org/officeDocument/2006/relationships/slideLayout" Target="../slideLayouts/slideLayout43.xml"/></Relationships>
</file>

<file path=ppt/slides/_rels/slide63.xml.rels><?xml version="1.0" encoding="UTF-8" standalone="yes"?>
<Relationships xmlns="http://schemas.openxmlformats.org/package/2006/relationships"><Relationship Id="rId3" Type="http://schemas.microsoft.com/office/2018/10/relationships/comments" Target="../comments/modernComment_1450_27848CF7.xml"/><Relationship Id="rId2" Type="http://schemas.openxmlformats.org/officeDocument/2006/relationships/notesSlide" Target="../notesSlides/notesSlide63.xml"/><Relationship Id="rId1" Type="http://schemas.openxmlformats.org/officeDocument/2006/relationships/slideLayout" Target="../slideLayouts/slideLayout43.xml"/><Relationship Id="rId4" Type="http://schemas.openxmlformats.org/officeDocument/2006/relationships/image" Target="../media/image60.png"/></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43.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5.xml"/><Relationship Id="rId1" Type="http://schemas.openxmlformats.org/officeDocument/2006/relationships/slideLayout" Target="../slideLayouts/slideLayout43.xml"/></Relationships>
</file>

<file path=ppt/slides/_rels/slide66.xml.rels><?xml version="1.0" encoding="UTF-8" standalone="yes"?>
<Relationships xmlns="http://schemas.openxmlformats.org/package/2006/relationships"><Relationship Id="rId3" Type="http://schemas.microsoft.com/office/2018/10/relationships/comments" Target="../comments/modernComment_1460_3BB5C819.xml"/><Relationship Id="rId2" Type="http://schemas.openxmlformats.org/officeDocument/2006/relationships/notesSlide" Target="../notesSlides/notesSlide66.xml"/><Relationship Id="rId1" Type="http://schemas.openxmlformats.org/officeDocument/2006/relationships/slideLayout" Target="../slideLayouts/slideLayout43.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7.xml"/><Relationship Id="rId1" Type="http://schemas.openxmlformats.org/officeDocument/2006/relationships/slideLayout" Target="../slideLayouts/slideLayout43.xml"/></Relationships>
</file>

<file path=ppt/slides/_rels/slide68.xml.rels><?xml version="1.0" encoding="UTF-8" standalone="yes"?>
<Relationships xmlns="http://schemas.openxmlformats.org/package/2006/relationships"><Relationship Id="rId3" Type="http://schemas.microsoft.com/office/2018/10/relationships/comments" Target="../comments/modernComment_1463_F98CD425.xml"/><Relationship Id="rId2" Type="http://schemas.openxmlformats.org/officeDocument/2006/relationships/notesSlide" Target="../notesSlides/notesSlide68.xml"/><Relationship Id="rId1" Type="http://schemas.openxmlformats.org/officeDocument/2006/relationships/slideLayout" Target="../slideLayouts/slideLayout43.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35A_BC4F24D7.xml"/><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3.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0.xml"/><Relationship Id="rId1" Type="http://schemas.openxmlformats.org/officeDocument/2006/relationships/slideLayout" Target="../slideLayouts/slideLayout43.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1.xml"/><Relationship Id="rId1" Type="http://schemas.openxmlformats.org/officeDocument/2006/relationships/slideLayout" Target="../slideLayouts/slideLayout43.xml"/></Relationships>
</file>

<file path=ppt/slides/_rels/slide73.xml.rels><?xml version="1.0" encoding="UTF-8" standalone="yes"?>
<Relationships xmlns="http://schemas.openxmlformats.org/package/2006/relationships"><Relationship Id="rId3" Type="http://schemas.microsoft.com/office/2018/10/relationships/comments" Target="../comments/modernComment_144A_3A9C3E4D.xml"/><Relationship Id="rId2" Type="http://schemas.openxmlformats.org/officeDocument/2006/relationships/notesSlide" Target="../notesSlides/notesSlide72.xml"/><Relationship Id="rId1" Type="http://schemas.openxmlformats.org/officeDocument/2006/relationships/slideLayout" Target="../slideLayouts/slideLayout43.xml"/><Relationship Id="rId4" Type="http://schemas.openxmlformats.org/officeDocument/2006/relationships/image" Target="../media/image67.png"/></Relationships>
</file>

<file path=ppt/slides/_rels/slide74.xml.rels><?xml version="1.0" encoding="UTF-8" standalone="yes"?>
<Relationships xmlns="http://schemas.openxmlformats.org/package/2006/relationships"><Relationship Id="rId3" Type="http://schemas.microsoft.com/office/2018/10/relationships/comments" Target="../comments/modernComment_1368_E459DE34.xml"/><Relationship Id="rId2" Type="http://schemas.openxmlformats.org/officeDocument/2006/relationships/notesSlide" Target="../notesSlides/notesSlide73.xml"/><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17.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40F_52E25AC1.xml"/><Relationship Id="rId2" Type="http://schemas.openxmlformats.org/officeDocument/2006/relationships/notesSlide" Target="../notesSlides/notesSlide8.xml"/><Relationship Id="rId1" Type="http://schemas.openxmlformats.org/officeDocument/2006/relationships/slideLayout" Target="../slideLayouts/slideLayout44.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18/10/relationships/comments" Target="../comments/modernComment_1423_1B14D467.xml"/><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customXml" Target="../ink/ink1.xml"/><Relationship Id="rId11" Type="http://schemas.openxmlformats.org/officeDocument/2006/relationships/image" Target="../media/image35.png"/><Relationship Id="rId5" Type="http://schemas.openxmlformats.org/officeDocument/2006/relationships/image" Target="../media/image30.sv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22712C-B7B7-2A42-A9AF-8961587D0EF8}"/>
              </a:ext>
            </a:extLst>
          </p:cNvPr>
          <p:cNvSpPr>
            <a:spLocks noGrp="1"/>
          </p:cNvSpPr>
          <p:nvPr>
            <p:ph type="title"/>
          </p:nvPr>
        </p:nvSpPr>
        <p:spPr>
          <a:xfrm>
            <a:off x="1316038" y="10307113"/>
            <a:ext cx="22014409" cy="2122922"/>
          </a:xfrm>
        </p:spPr>
        <p:txBody>
          <a:bodyPr>
            <a:noAutofit/>
          </a:bodyPr>
          <a:lstStyle/>
          <a:p>
            <a:r>
              <a:rPr lang="en-US" sz="11000">
                <a:solidFill>
                  <a:srgbClr val="004183"/>
                </a:solidFill>
                <a:latin typeface="Community Light"/>
                <a:cs typeface="Arial"/>
              </a:rPr>
              <a:t>TLA+ @ LinkedIn: Ambry &amp; Venice</a:t>
            </a:r>
          </a:p>
        </p:txBody>
      </p:sp>
      <p:sp>
        <p:nvSpPr>
          <p:cNvPr id="13" name="Text Placeholder 15">
            <a:extLst>
              <a:ext uri="{FF2B5EF4-FFF2-40B4-BE49-F238E27FC236}">
                <a16:creationId xmlns:a16="http://schemas.microsoft.com/office/drawing/2014/main" id="{F76BB9C4-25EE-F94B-AF47-132115774936}"/>
              </a:ext>
            </a:extLst>
          </p:cNvPr>
          <p:cNvSpPr txBox="1">
            <a:spLocks/>
          </p:cNvSpPr>
          <p:nvPr/>
        </p:nvSpPr>
        <p:spPr>
          <a:xfrm>
            <a:off x="1316038" y="12075705"/>
            <a:ext cx="6157298" cy="699770"/>
          </a:xfrm>
          <a:prstGeom prst="rect">
            <a:avLst/>
          </a:prstGeom>
        </p:spPr>
        <p:txBody>
          <a:bodyPr lIns="91440" tIns="45720" rIns="91440" bIns="45720" anchor="t"/>
          <a:lstStyle>
            <a:lvl1pPr marL="457200" indent="-4302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5600" b="0" i="0" kern="1200">
                <a:solidFill>
                  <a:schemeClr val="accent6"/>
                </a:solidFill>
                <a:latin typeface="Community Light" panose="02000303040000020003" pitchFamily="2" charset="0"/>
                <a:ea typeface="+mn-ea"/>
                <a:cs typeface="+mn-cs"/>
              </a:defRPr>
            </a:lvl1pPr>
            <a:lvl2pPr marL="868363" indent="-33496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800" b="0" i="0" kern="1200">
                <a:solidFill>
                  <a:schemeClr val="accent6"/>
                </a:solidFill>
                <a:latin typeface="Community Light" panose="02000303040000020003" pitchFamily="2" charset="0"/>
                <a:ea typeface="+mn-ea"/>
                <a:cs typeface="+mn-cs"/>
              </a:defRPr>
            </a:lvl2pPr>
            <a:lvl3pPr marL="1314450" indent="-3794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000" b="0" i="0" kern="1200">
                <a:solidFill>
                  <a:schemeClr val="accent6"/>
                </a:solidFill>
                <a:latin typeface="Community Light" panose="02000303040000020003" pitchFamily="2" charset="0"/>
                <a:ea typeface="+mn-ea"/>
                <a:cs typeface="+mn-cs"/>
              </a:defRPr>
            </a:lvl3pPr>
            <a:lvl4pPr marL="1714500" indent="-40005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4pPr>
            <a:lvl5pPr marL="2071688" indent="-401638"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5pPr>
            <a:lvl6pPr marL="2471738" indent="-466725"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6pPr>
            <a:lvl7pPr marL="2873375" indent="-468313"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7pPr>
            <a:lvl8pPr marL="3208338" indent="-401638"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8pPr>
            <a:lvl9pPr marL="3497263" indent="-334963"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9pPr>
          </a:lstStyle>
          <a:p>
            <a:pPr marL="26670" indent="0">
              <a:buNone/>
            </a:pPr>
            <a:endParaRPr lang="en-US"/>
          </a:p>
        </p:txBody>
      </p:sp>
      <p:sp>
        <p:nvSpPr>
          <p:cNvPr id="7" name="Text Placeholder 6">
            <a:extLst>
              <a:ext uri="{FF2B5EF4-FFF2-40B4-BE49-F238E27FC236}">
                <a16:creationId xmlns:a16="http://schemas.microsoft.com/office/drawing/2014/main" id="{298ED524-27B0-F842-95A7-8A8A0894809D}"/>
              </a:ext>
            </a:extLst>
          </p:cNvPr>
          <p:cNvSpPr>
            <a:spLocks noGrp="1"/>
          </p:cNvSpPr>
          <p:nvPr>
            <p:ph type="body" sz="quarter" idx="21"/>
          </p:nvPr>
        </p:nvSpPr>
        <p:spPr>
          <a:xfrm>
            <a:off x="662663" y="1192107"/>
            <a:ext cx="10884471" cy="2923877"/>
          </a:xfrm>
        </p:spPr>
        <p:txBody>
          <a:bodyPr/>
          <a:lstStyle/>
          <a:p>
            <a:r>
              <a:rPr lang="en-US">
                <a:latin typeface="Community"/>
              </a:rPr>
              <a:t>Zac Policzer &amp; Ankur Agrawal</a:t>
            </a:r>
          </a:p>
          <a:p>
            <a:r>
              <a:rPr lang="en-US">
                <a:latin typeface="Community"/>
              </a:rPr>
              <a:t>@LinkedIn</a:t>
            </a:r>
          </a:p>
        </p:txBody>
      </p:sp>
    </p:spTree>
    <p:extLst>
      <p:ext uri="{BB962C8B-B14F-4D97-AF65-F5344CB8AC3E}">
        <p14:creationId xmlns:p14="http://schemas.microsoft.com/office/powerpoint/2010/main" val="45769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AB61A-535C-ECA0-8080-2FE6307CB1A8}"/>
              </a:ext>
            </a:extLst>
          </p:cNvPr>
          <p:cNvSpPr>
            <a:spLocks noGrp="1"/>
          </p:cNvSpPr>
          <p:nvPr>
            <p:ph type="title"/>
          </p:nvPr>
        </p:nvSpPr>
        <p:spPr>
          <a:xfrm>
            <a:off x="1207655" y="5027850"/>
            <a:ext cx="6696826" cy="3268890"/>
          </a:xfrm>
        </p:spPr>
        <p:txBody>
          <a:bodyPr/>
          <a:lstStyle/>
          <a:p>
            <a:r>
              <a:rPr lang="en-US">
                <a:latin typeface="Community Light"/>
              </a:rPr>
              <a:t>Active/Active Architecture</a:t>
            </a:r>
            <a:endParaRPr lang="en-US"/>
          </a:p>
        </p:txBody>
      </p:sp>
      <p:sp>
        <p:nvSpPr>
          <p:cNvPr id="4" name="Text Placeholder 3">
            <a:extLst>
              <a:ext uri="{FF2B5EF4-FFF2-40B4-BE49-F238E27FC236}">
                <a16:creationId xmlns:a16="http://schemas.microsoft.com/office/drawing/2014/main" id="{64A5E10B-102B-71B9-B82E-75D3F299BE2D}"/>
              </a:ext>
            </a:extLst>
          </p:cNvPr>
          <p:cNvSpPr>
            <a:spLocks noGrp="1"/>
          </p:cNvSpPr>
          <p:nvPr>
            <p:ph type="body" sz="quarter" idx="19"/>
          </p:nvPr>
        </p:nvSpPr>
        <p:spPr>
          <a:xfrm>
            <a:off x="12200156" y="3428101"/>
            <a:ext cx="10287000" cy="5231024"/>
          </a:xfrm>
        </p:spPr>
        <p:txBody>
          <a:bodyPr/>
          <a:lstStyle/>
          <a:p>
            <a:pPr marL="0" indent="0">
              <a:buNone/>
            </a:pPr>
            <a:endParaRPr lang="en-US"/>
          </a:p>
          <a:p>
            <a:endParaRPr lang="en-US">
              <a:latin typeface="Community Light"/>
            </a:endParaRPr>
          </a:p>
          <a:p>
            <a:r>
              <a:rPr lang="en-US">
                <a:latin typeface="Community Light"/>
              </a:rPr>
              <a:t>No Single Point of Failure</a:t>
            </a:r>
            <a:endParaRPr lang="en-US"/>
          </a:p>
          <a:p>
            <a:r>
              <a:rPr lang="en-US">
                <a:latin typeface="Community Light"/>
              </a:rPr>
              <a:t>Faster/More Efficient than Previous Architecture</a:t>
            </a:r>
          </a:p>
          <a:p>
            <a:r>
              <a:rPr lang="en-US">
                <a:latin typeface="Community Light"/>
              </a:rPr>
              <a:t>New CRDT Operations (which are cool!)</a:t>
            </a:r>
            <a:endParaRPr lang="en-US"/>
          </a:p>
        </p:txBody>
      </p:sp>
    </p:spTree>
    <p:extLst>
      <p:ext uri="{BB962C8B-B14F-4D97-AF65-F5344CB8AC3E}">
        <p14:creationId xmlns:p14="http://schemas.microsoft.com/office/powerpoint/2010/main" val="126426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BD0EE-405B-334E-AB82-80FD139574EF}"/>
              </a:ext>
            </a:extLst>
          </p:cNvPr>
          <p:cNvSpPr>
            <a:spLocks noGrp="1"/>
          </p:cNvSpPr>
          <p:nvPr>
            <p:ph type="title"/>
          </p:nvPr>
        </p:nvSpPr>
        <p:spPr/>
        <p:txBody>
          <a:bodyPr/>
          <a:lstStyle/>
          <a:p>
            <a:r>
              <a:rPr lang="en-US"/>
              <a:t>Active-Active Replication</a:t>
            </a:r>
          </a:p>
        </p:txBody>
      </p:sp>
      <p:sp>
        <p:nvSpPr>
          <p:cNvPr id="3" name="Text Placeholder 2">
            <a:extLst>
              <a:ext uri="{FF2B5EF4-FFF2-40B4-BE49-F238E27FC236}">
                <a16:creationId xmlns:a16="http://schemas.microsoft.com/office/drawing/2014/main" id="{CAF90016-1DF7-4C45-BB05-8AE2B7C581BE}"/>
              </a:ext>
            </a:extLst>
          </p:cNvPr>
          <p:cNvSpPr>
            <a:spLocks noGrp="1"/>
          </p:cNvSpPr>
          <p:nvPr>
            <p:ph type="body" sz="quarter" idx="18"/>
          </p:nvPr>
        </p:nvSpPr>
        <p:spPr/>
        <p:txBody>
          <a:bodyPr/>
          <a:lstStyle/>
          <a:p>
            <a:r>
              <a:rPr lang="en-US"/>
              <a:t>0 hops to local, 1 hop to remote</a:t>
            </a:r>
          </a:p>
        </p:txBody>
      </p:sp>
      <p:sp>
        <p:nvSpPr>
          <p:cNvPr id="10" name="Rectangle 9">
            <a:extLst>
              <a:ext uri="{FF2B5EF4-FFF2-40B4-BE49-F238E27FC236}">
                <a16:creationId xmlns:a16="http://schemas.microsoft.com/office/drawing/2014/main" id="{EB0120AB-7323-9F47-8F5C-60E260D7B971}"/>
              </a:ext>
            </a:extLst>
          </p:cNvPr>
          <p:cNvSpPr/>
          <p:nvPr/>
        </p:nvSpPr>
        <p:spPr>
          <a:xfrm>
            <a:off x="12456254" y="7290487"/>
            <a:ext cx="2107299" cy="1902940"/>
          </a:xfrm>
          <a:prstGeom prst="rect">
            <a:avLst/>
          </a:prstGeom>
          <a:solidFill>
            <a:schemeClr val="accent1">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accent6">
                    <a:lumMod val="50000"/>
                  </a:schemeClr>
                </a:solidFill>
                <a:latin typeface="Community"/>
              </a:rPr>
              <a:t>Venice Leader Replica</a:t>
            </a:r>
            <a:endParaRPr lang="en-US">
              <a:solidFill>
                <a:schemeClr val="accent6">
                  <a:lumMod val="50000"/>
                </a:schemeClr>
              </a:solidFill>
              <a:latin typeface="Community" panose="02000303040000020003" pitchFamily="2" charset="0"/>
            </a:endParaRPr>
          </a:p>
        </p:txBody>
      </p:sp>
      <p:sp>
        <p:nvSpPr>
          <p:cNvPr id="11" name="Direct Access Storage 10">
            <a:extLst>
              <a:ext uri="{FF2B5EF4-FFF2-40B4-BE49-F238E27FC236}">
                <a16:creationId xmlns:a16="http://schemas.microsoft.com/office/drawing/2014/main" id="{FE38F9D0-141E-D84A-9D7D-75568DDDFD03}"/>
              </a:ext>
            </a:extLst>
          </p:cNvPr>
          <p:cNvSpPr/>
          <p:nvPr/>
        </p:nvSpPr>
        <p:spPr>
          <a:xfrm>
            <a:off x="4259907" y="7389341"/>
            <a:ext cx="4028302" cy="1705232"/>
          </a:xfrm>
          <a:prstGeom prst="flowChartMagneticDrum">
            <a:avLst/>
          </a:prstGeom>
          <a:solidFill>
            <a:schemeClr val="accent1">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6">
                    <a:lumMod val="50000"/>
                  </a:schemeClr>
                </a:solidFill>
                <a:latin typeface="Community" panose="02000303040000020003" pitchFamily="2" charset="0"/>
              </a:rPr>
              <a:t>RT Buffer DC2</a:t>
            </a:r>
          </a:p>
        </p:txBody>
      </p:sp>
      <p:cxnSp>
        <p:nvCxnSpPr>
          <p:cNvPr id="12" name="Straight Arrow Connector 11">
            <a:extLst>
              <a:ext uri="{FF2B5EF4-FFF2-40B4-BE49-F238E27FC236}">
                <a16:creationId xmlns:a16="http://schemas.microsoft.com/office/drawing/2014/main" id="{E3F01380-F7DA-AB48-B230-35901B96C2C2}"/>
              </a:ext>
            </a:extLst>
          </p:cNvPr>
          <p:cNvCxnSpPr>
            <a:cxnSpLocks/>
            <a:stCxn id="25" idx="3"/>
            <a:endCxn id="11" idx="1"/>
          </p:cNvCxnSpPr>
          <p:nvPr/>
        </p:nvCxnSpPr>
        <p:spPr>
          <a:xfrm>
            <a:off x="2724494" y="8241957"/>
            <a:ext cx="1535413" cy="0"/>
          </a:xfrm>
          <a:prstGeom prst="straightConnector1">
            <a:avLst/>
          </a:prstGeom>
          <a:ln w="1016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A9E30B6-2EE7-4744-84E1-DBF8DF981390}"/>
              </a:ext>
            </a:extLst>
          </p:cNvPr>
          <p:cNvCxnSpPr>
            <a:cxnSpLocks/>
            <a:stCxn id="11" idx="4"/>
            <a:endCxn id="10" idx="1"/>
          </p:cNvCxnSpPr>
          <p:nvPr/>
        </p:nvCxnSpPr>
        <p:spPr>
          <a:xfrm>
            <a:off x="8288209" y="8241957"/>
            <a:ext cx="4168045" cy="0"/>
          </a:xfrm>
          <a:prstGeom prst="straightConnector1">
            <a:avLst/>
          </a:prstGeom>
          <a:ln w="1016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599BEA43-84D7-F341-B41B-2A0E817E5C90}"/>
              </a:ext>
            </a:extLst>
          </p:cNvPr>
          <p:cNvSpPr/>
          <p:nvPr/>
        </p:nvSpPr>
        <p:spPr>
          <a:xfrm>
            <a:off x="21662681" y="7290487"/>
            <a:ext cx="2107299" cy="1902940"/>
          </a:xfrm>
          <a:prstGeom prst="rect">
            <a:avLst/>
          </a:prstGeom>
          <a:solidFill>
            <a:schemeClr val="accent1">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accent6">
                    <a:lumMod val="50000"/>
                  </a:schemeClr>
                </a:solidFill>
                <a:latin typeface="Community"/>
              </a:rPr>
              <a:t>Venice Follower Replica</a:t>
            </a:r>
            <a:endParaRPr lang="en-US">
              <a:solidFill>
                <a:schemeClr val="accent6">
                  <a:lumMod val="50000"/>
                </a:schemeClr>
              </a:solidFill>
              <a:latin typeface="Community" panose="02000303040000020003" pitchFamily="2" charset="0"/>
            </a:endParaRPr>
          </a:p>
        </p:txBody>
      </p:sp>
      <p:sp>
        <p:nvSpPr>
          <p:cNvPr id="27" name="Rectangle 26">
            <a:extLst>
              <a:ext uri="{FF2B5EF4-FFF2-40B4-BE49-F238E27FC236}">
                <a16:creationId xmlns:a16="http://schemas.microsoft.com/office/drawing/2014/main" id="{10DC7C1C-8693-ED44-81B3-4CCABC7D4B55}"/>
              </a:ext>
            </a:extLst>
          </p:cNvPr>
          <p:cNvSpPr/>
          <p:nvPr/>
        </p:nvSpPr>
        <p:spPr>
          <a:xfrm>
            <a:off x="12456254" y="10571204"/>
            <a:ext cx="2107299" cy="1902940"/>
          </a:xfrm>
          <a:prstGeom prst="rect">
            <a:avLst/>
          </a:prstGeom>
          <a:solidFill>
            <a:schemeClr val="tx2">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accent6">
                    <a:lumMod val="50000"/>
                  </a:schemeClr>
                </a:solidFill>
                <a:latin typeface="Community"/>
              </a:rPr>
              <a:t>Venice Leader Replica</a:t>
            </a:r>
            <a:endParaRPr lang="en-US">
              <a:solidFill>
                <a:schemeClr val="accent6">
                  <a:lumMod val="50000"/>
                </a:schemeClr>
              </a:solidFill>
              <a:latin typeface="Community" panose="02000303040000020003" pitchFamily="2" charset="0"/>
            </a:endParaRPr>
          </a:p>
        </p:txBody>
      </p:sp>
      <p:sp>
        <p:nvSpPr>
          <p:cNvPr id="28" name="Direct Access Storage 27">
            <a:extLst>
              <a:ext uri="{FF2B5EF4-FFF2-40B4-BE49-F238E27FC236}">
                <a16:creationId xmlns:a16="http://schemas.microsoft.com/office/drawing/2014/main" id="{30AA1772-F8DF-E247-A074-6AAFA10C3DF1}"/>
              </a:ext>
            </a:extLst>
          </p:cNvPr>
          <p:cNvSpPr/>
          <p:nvPr/>
        </p:nvSpPr>
        <p:spPr>
          <a:xfrm>
            <a:off x="4259907" y="10670058"/>
            <a:ext cx="4028302" cy="1705232"/>
          </a:xfrm>
          <a:prstGeom prst="flowChartMagneticDrum">
            <a:avLst/>
          </a:prstGeom>
          <a:solidFill>
            <a:schemeClr val="tx2">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6">
                    <a:lumMod val="50000"/>
                  </a:schemeClr>
                </a:solidFill>
                <a:latin typeface="Community" panose="02000303040000020003" pitchFamily="2" charset="0"/>
              </a:rPr>
              <a:t>RT Buffer DC3</a:t>
            </a:r>
          </a:p>
        </p:txBody>
      </p:sp>
      <p:cxnSp>
        <p:nvCxnSpPr>
          <p:cNvPr id="29" name="Straight Arrow Connector 28">
            <a:extLst>
              <a:ext uri="{FF2B5EF4-FFF2-40B4-BE49-F238E27FC236}">
                <a16:creationId xmlns:a16="http://schemas.microsoft.com/office/drawing/2014/main" id="{BBD2C15C-0DF4-1543-809C-DACF144CDE07}"/>
              </a:ext>
            </a:extLst>
          </p:cNvPr>
          <p:cNvCxnSpPr>
            <a:cxnSpLocks/>
            <a:stCxn id="26" idx="3"/>
            <a:endCxn id="28" idx="1"/>
          </p:cNvCxnSpPr>
          <p:nvPr/>
        </p:nvCxnSpPr>
        <p:spPr>
          <a:xfrm>
            <a:off x="2724494" y="11522674"/>
            <a:ext cx="1535413" cy="0"/>
          </a:xfrm>
          <a:prstGeom prst="straightConnector1">
            <a:avLst/>
          </a:prstGeom>
          <a:ln w="1016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E62704B0-F953-7B47-9141-6E7DA6809B29}"/>
              </a:ext>
            </a:extLst>
          </p:cNvPr>
          <p:cNvSpPr/>
          <p:nvPr/>
        </p:nvSpPr>
        <p:spPr>
          <a:xfrm>
            <a:off x="21662681" y="10571204"/>
            <a:ext cx="2107299" cy="1902940"/>
          </a:xfrm>
          <a:prstGeom prst="rect">
            <a:avLst/>
          </a:prstGeom>
          <a:solidFill>
            <a:schemeClr val="tx2">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accent6">
                    <a:lumMod val="50000"/>
                  </a:schemeClr>
                </a:solidFill>
                <a:latin typeface="Community"/>
              </a:rPr>
              <a:t>Venice Follower Replica</a:t>
            </a:r>
            <a:endParaRPr lang="en-US">
              <a:solidFill>
                <a:schemeClr val="accent6">
                  <a:lumMod val="50000"/>
                </a:schemeClr>
              </a:solidFill>
              <a:latin typeface="Community" panose="02000303040000020003" pitchFamily="2" charset="0"/>
            </a:endParaRPr>
          </a:p>
        </p:txBody>
      </p:sp>
      <p:sp>
        <p:nvSpPr>
          <p:cNvPr id="33" name="Rectangle 32">
            <a:extLst>
              <a:ext uri="{FF2B5EF4-FFF2-40B4-BE49-F238E27FC236}">
                <a16:creationId xmlns:a16="http://schemas.microsoft.com/office/drawing/2014/main" id="{D9A78F25-3928-694A-86A5-30F4E6339A34}"/>
              </a:ext>
            </a:extLst>
          </p:cNvPr>
          <p:cNvSpPr/>
          <p:nvPr/>
        </p:nvSpPr>
        <p:spPr>
          <a:xfrm>
            <a:off x="12456254" y="4009769"/>
            <a:ext cx="2107299" cy="1902940"/>
          </a:xfrm>
          <a:prstGeom prst="rect">
            <a:avLst/>
          </a:prstGeom>
          <a:solidFill>
            <a:srgbClr val="E9E5D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accent6">
                    <a:lumMod val="50000"/>
                  </a:schemeClr>
                </a:solidFill>
                <a:latin typeface="Community"/>
              </a:rPr>
              <a:t>Venice Leader Replica</a:t>
            </a:r>
            <a:endParaRPr lang="en-US">
              <a:solidFill>
                <a:schemeClr val="accent6">
                  <a:lumMod val="50000"/>
                </a:schemeClr>
              </a:solidFill>
              <a:latin typeface="Community" panose="02000303040000020003" pitchFamily="2" charset="0"/>
            </a:endParaRPr>
          </a:p>
        </p:txBody>
      </p:sp>
      <p:sp>
        <p:nvSpPr>
          <p:cNvPr id="34" name="Direct Access Storage 33">
            <a:extLst>
              <a:ext uri="{FF2B5EF4-FFF2-40B4-BE49-F238E27FC236}">
                <a16:creationId xmlns:a16="http://schemas.microsoft.com/office/drawing/2014/main" id="{6E116C88-0680-5D49-9677-B02DDA47CD50}"/>
              </a:ext>
            </a:extLst>
          </p:cNvPr>
          <p:cNvSpPr/>
          <p:nvPr/>
        </p:nvSpPr>
        <p:spPr>
          <a:xfrm>
            <a:off x="4259907" y="4108623"/>
            <a:ext cx="4028302" cy="1705232"/>
          </a:xfrm>
          <a:prstGeom prst="flowChartMagneticDrum">
            <a:avLst/>
          </a:prstGeom>
          <a:solidFill>
            <a:srgbClr val="E9E5D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6">
                    <a:lumMod val="50000"/>
                  </a:schemeClr>
                </a:solidFill>
                <a:latin typeface="Community" panose="02000303040000020003" pitchFamily="2" charset="0"/>
              </a:rPr>
              <a:t>RT Buffer DC1</a:t>
            </a:r>
          </a:p>
        </p:txBody>
      </p:sp>
      <p:cxnSp>
        <p:nvCxnSpPr>
          <p:cNvPr id="35" name="Straight Arrow Connector 34">
            <a:extLst>
              <a:ext uri="{FF2B5EF4-FFF2-40B4-BE49-F238E27FC236}">
                <a16:creationId xmlns:a16="http://schemas.microsoft.com/office/drawing/2014/main" id="{93C62BCA-D321-3545-AC7D-238BEF8F2B27}"/>
              </a:ext>
            </a:extLst>
          </p:cNvPr>
          <p:cNvCxnSpPr>
            <a:cxnSpLocks/>
            <a:endCxn id="34" idx="1"/>
          </p:cNvCxnSpPr>
          <p:nvPr/>
        </p:nvCxnSpPr>
        <p:spPr>
          <a:xfrm>
            <a:off x="2597107" y="4961239"/>
            <a:ext cx="1662800" cy="0"/>
          </a:xfrm>
          <a:prstGeom prst="straightConnector1">
            <a:avLst/>
          </a:prstGeom>
          <a:ln w="1016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D75F4B52-5829-DC4A-BD11-333CC4E1D9BD}"/>
              </a:ext>
            </a:extLst>
          </p:cNvPr>
          <p:cNvSpPr/>
          <p:nvPr/>
        </p:nvSpPr>
        <p:spPr>
          <a:xfrm>
            <a:off x="21662681" y="4009769"/>
            <a:ext cx="2107299" cy="1902940"/>
          </a:xfrm>
          <a:prstGeom prst="rect">
            <a:avLst/>
          </a:prstGeom>
          <a:solidFill>
            <a:srgbClr val="E9E5D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accent6">
                    <a:lumMod val="50000"/>
                  </a:schemeClr>
                </a:solidFill>
                <a:latin typeface="Community"/>
              </a:rPr>
              <a:t>Venice Follower Replica</a:t>
            </a:r>
            <a:endParaRPr lang="en-US">
              <a:solidFill>
                <a:schemeClr val="accent6">
                  <a:lumMod val="50000"/>
                </a:schemeClr>
              </a:solidFill>
              <a:latin typeface="Community" panose="02000303040000020003" pitchFamily="2" charset="0"/>
            </a:endParaRPr>
          </a:p>
        </p:txBody>
      </p:sp>
      <p:sp>
        <p:nvSpPr>
          <p:cNvPr id="25" name="Rectangle 24">
            <a:extLst>
              <a:ext uri="{FF2B5EF4-FFF2-40B4-BE49-F238E27FC236}">
                <a16:creationId xmlns:a16="http://schemas.microsoft.com/office/drawing/2014/main" id="{F498D1E7-D1BF-124F-8A39-12E23F5FB5D2}"/>
              </a:ext>
            </a:extLst>
          </p:cNvPr>
          <p:cNvSpPr/>
          <p:nvPr/>
        </p:nvSpPr>
        <p:spPr>
          <a:xfrm>
            <a:off x="617195" y="7290487"/>
            <a:ext cx="2107299" cy="1902940"/>
          </a:xfrm>
          <a:prstGeom prst="rect">
            <a:avLst/>
          </a:prstGeom>
          <a:solidFill>
            <a:schemeClr val="accent1">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accent6">
                    <a:lumMod val="50000"/>
                  </a:schemeClr>
                </a:solidFill>
                <a:latin typeface="Community"/>
              </a:rPr>
              <a:t>Producer</a:t>
            </a:r>
            <a:endParaRPr lang="en-US">
              <a:solidFill>
                <a:schemeClr val="accent6">
                  <a:lumMod val="50000"/>
                </a:schemeClr>
              </a:solidFill>
              <a:latin typeface="Community" panose="02000303040000020003" pitchFamily="2" charset="0"/>
            </a:endParaRPr>
          </a:p>
        </p:txBody>
      </p:sp>
      <p:sp>
        <p:nvSpPr>
          <p:cNvPr id="26" name="Rectangle 25">
            <a:extLst>
              <a:ext uri="{FF2B5EF4-FFF2-40B4-BE49-F238E27FC236}">
                <a16:creationId xmlns:a16="http://schemas.microsoft.com/office/drawing/2014/main" id="{352019EF-8F23-E04C-BEEE-F2C9A22DFD36}"/>
              </a:ext>
            </a:extLst>
          </p:cNvPr>
          <p:cNvSpPr/>
          <p:nvPr/>
        </p:nvSpPr>
        <p:spPr>
          <a:xfrm>
            <a:off x="617195" y="10571204"/>
            <a:ext cx="2107299" cy="1902940"/>
          </a:xfrm>
          <a:prstGeom prst="rect">
            <a:avLst/>
          </a:prstGeom>
          <a:solidFill>
            <a:schemeClr val="tx2">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accent6">
                    <a:lumMod val="50000"/>
                  </a:schemeClr>
                </a:solidFill>
                <a:latin typeface="Community"/>
              </a:rPr>
              <a:t>Producer</a:t>
            </a:r>
            <a:endParaRPr lang="en-US">
              <a:solidFill>
                <a:schemeClr val="accent6">
                  <a:lumMod val="50000"/>
                </a:schemeClr>
              </a:solidFill>
              <a:latin typeface="Community" panose="02000303040000020003" pitchFamily="2" charset="0"/>
            </a:endParaRPr>
          </a:p>
        </p:txBody>
      </p:sp>
      <p:sp>
        <p:nvSpPr>
          <p:cNvPr id="39" name="Rectangle 38">
            <a:extLst>
              <a:ext uri="{FF2B5EF4-FFF2-40B4-BE49-F238E27FC236}">
                <a16:creationId xmlns:a16="http://schemas.microsoft.com/office/drawing/2014/main" id="{DA34EDFF-F794-8C4A-968E-1490CBEF4F7E}"/>
              </a:ext>
            </a:extLst>
          </p:cNvPr>
          <p:cNvSpPr/>
          <p:nvPr/>
        </p:nvSpPr>
        <p:spPr>
          <a:xfrm>
            <a:off x="617195" y="4009769"/>
            <a:ext cx="2107299" cy="1902940"/>
          </a:xfrm>
          <a:prstGeom prst="rect">
            <a:avLst/>
          </a:prstGeom>
          <a:solidFill>
            <a:srgbClr val="E9E5D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accent6">
                    <a:lumMod val="50000"/>
                  </a:schemeClr>
                </a:solidFill>
                <a:latin typeface="Community"/>
              </a:rPr>
              <a:t>Producer</a:t>
            </a:r>
            <a:endParaRPr lang="en-US">
              <a:solidFill>
                <a:schemeClr val="accent6">
                  <a:lumMod val="50000"/>
                </a:schemeClr>
              </a:solidFill>
              <a:latin typeface="Community" panose="02000303040000020003" pitchFamily="2" charset="0"/>
            </a:endParaRPr>
          </a:p>
        </p:txBody>
      </p:sp>
      <p:sp>
        <p:nvSpPr>
          <p:cNvPr id="47" name="Direct Access Storage 46">
            <a:extLst>
              <a:ext uri="{FF2B5EF4-FFF2-40B4-BE49-F238E27FC236}">
                <a16:creationId xmlns:a16="http://schemas.microsoft.com/office/drawing/2014/main" id="{F3000EBC-F5C4-2046-A7F5-408AEA891E92}"/>
              </a:ext>
            </a:extLst>
          </p:cNvPr>
          <p:cNvSpPr/>
          <p:nvPr/>
        </p:nvSpPr>
        <p:spPr>
          <a:xfrm>
            <a:off x="16098966" y="7389341"/>
            <a:ext cx="4028302" cy="1705232"/>
          </a:xfrm>
          <a:prstGeom prst="flowChartMagneticDrum">
            <a:avLst/>
          </a:prstGeom>
          <a:solidFill>
            <a:schemeClr val="accent1">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accent6">
                    <a:lumMod val="50000"/>
                  </a:schemeClr>
                </a:solidFill>
                <a:latin typeface="Community"/>
              </a:rPr>
              <a:t>Store WAL</a:t>
            </a:r>
            <a:endParaRPr lang="en-US">
              <a:solidFill>
                <a:schemeClr val="accent6">
                  <a:lumMod val="50000"/>
                </a:schemeClr>
              </a:solidFill>
              <a:latin typeface="Community" panose="02000303040000020003" pitchFamily="2" charset="0"/>
            </a:endParaRPr>
          </a:p>
          <a:p>
            <a:pPr algn="ctr"/>
            <a:r>
              <a:rPr lang="en-US">
                <a:solidFill>
                  <a:schemeClr val="accent6">
                    <a:lumMod val="50000"/>
                  </a:schemeClr>
                </a:solidFill>
                <a:latin typeface="Community"/>
              </a:rPr>
              <a:t>DC2</a:t>
            </a:r>
          </a:p>
        </p:txBody>
      </p:sp>
      <p:sp>
        <p:nvSpPr>
          <p:cNvPr id="48" name="Direct Access Storage 47">
            <a:extLst>
              <a:ext uri="{FF2B5EF4-FFF2-40B4-BE49-F238E27FC236}">
                <a16:creationId xmlns:a16="http://schemas.microsoft.com/office/drawing/2014/main" id="{563ACA09-DFBD-3646-A7B6-8AB7C41A6C42}"/>
              </a:ext>
            </a:extLst>
          </p:cNvPr>
          <p:cNvSpPr/>
          <p:nvPr/>
        </p:nvSpPr>
        <p:spPr>
          <a:xfrm>
            <a:off x="16098966" y="10670058"/>
            <a:ext cx="4028302" cy="1705232"/>
          </a:xfrm>
          <a:prstGeom prst="flowChartMagneticDrum">
            <a:avLst/>
          </a:prstGeom>
          <a:solidFill>
            <a:schemeClr val="tx2">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accent6">
                    <a:lumMod val="50000"/>
                  </a:schemeClr>
                </a:solidFill>
                <a:latin typeface="Community"/>
              </a:rPr>
              <a:t>Store WAL</a:t>
            </a:r>
          </a:p>
          <a:p>
            <a:pPr algn="ctr"/>
            <a:r>
              <a:rPr lang="en-US">
                <a:solidFill>
                  <a:schemeClr val="accent6">
                    <a:lumMod val="50000"/>
                  </a:schemeClr>
                </a:solidFill>
                <a:latin typeface="Community"/>
              </a:rPr>
              <a:t>DC3</a:t>
            </a:r>
          </a:p>
        </p:txBody>
      </p:sp>
      <p:sp>
        <p:nvSpPr>
          <p:cNvPr id="50" name="Direct Access Storage 49">
            <a:extLst>
              <a:ext uri="{FF2B5EF4-FFF2-40B4-BE49-F238E27FC236}">
                <a16:creationId xmlns:a16="http://schemas.microsoft.com/office/drawing/2014/main" id="{52773AAD-0986-C741-B063-5091A3F8C7B4}"/>
              </a:ext>
            </a:extLst>
          </p:cNvPr>
          <p:cNvSpPr/>
          <p:nvPr/>
        </p:nvSpPr>
        <p:spPr>
          <a:xfrm>
            <a:off x="16098966" y="4108623"/>
            <a:ext cx="4028302" cy="1705232"/>
          </a:xfrm>
          <a:prstGeom prst="flowChartMagneticDrum">
            <a:avLst/>
          </a:prstGeom>
          <a:solidFill>
            <a:srgbClr val="E9E5D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accent6">
                    <a:lumMod val="50000"/>
                  </a:schemeClr>
                </a:solidFill>
                <a:latin typeface="Community"/>
              </a:rPr>
              <a:t>Store WAL</a:t>
            </a:r>
            <a:endParaRPr lang="en-US">
              <a:solidFill>
                <a:schemeClr val="accent6">
                  <a:lumMod val="50000"/>
                </a:schemeClr>
              </a:solidFill>
              <a:latin typeface="Community" panose="02000303040000020003" pitchFamily="2" charset="0"/>
            </a:endParaRPr>
          </a:p>
          <a:p>
            <a:pPr algn="ctr"/>
            <a:r>
              <a:rPr lang="en-US">
                <a:solidFill>
                  <a:schemeClr val="accent6">
                    <a:lumMod val="50000"/>
                  </a:schemeClr>
                </a:solidFill>
                <a:latin typeface="Community"/>
              </a:rPr>
              <a:t>DC1</a:t>
            </a:r>
          </a:p>
        </p:txBody>
      </p:sp>
      <p:cxnSp>
        <p:nvCxnSpPr>
          <p:cNvPr id="51" name="Straight Arrow Connector 50">
            <a:extLst>
              <a:ext uri="{FF2B5EF4-FFF2-40B4-BE49-F238E27FC236}">
                <a16:creationId xmlns:a16="http://schemas.microsoft.com/office/drawing/2014/main" id="{98C6B98A-BF73-FE40-9631-FDA6E77C1ED9}"/>
              </a:ext>
            </a:extLst>
          </p:cNvPr>
          <p:cNvCxnSpPr>
            <a:cxnSpLocks/>
            <a:stCxn id="34" idx="4"/>
            <a:endCxn id="33" idx="1"/>
          </p:cNvCxnSpPr>
          <p:nvPr/>
        </p:nvCxnSpPr>
        <p:spPr>
          <a:xfrm>
            <a:off x="8288209" y="4961239"/>
            <a:ext cx="4168045" cy="0"/>
          </a:xfrm>
          <a:prstGeom prst="straightConnector1">
            <a:avLst/>
          </a:prstGeom>
          <a:ln w="1016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572A1517-1A1B-E54A-9154-9D9BEAF2DB58}"/>
              </a:ext>
            </a:extLst>
          </p:cNvPr>
          <p:cNvCxnSpPr>
            <a:cxnSpLocks/>
            <a:stCxn id="28" idx="4"/>
            <a:endCxn id="27" idx="1"/>
          </p:cNvCxnSpPr>
          <p:nvPr/>
        </p:nvCxnSpPr>
        <p:spPr>
          <a:xfrm>
            <a:off x="8288209" y="11522674"/>
            <a:ext cx="4168045" cy="0"/>
          </a:xfrm>
          <a:prstGeom prst="straightConnector1">
            <a:avLst/>
          </a:prstGeom>
          <a:ln w="1016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Curved Connector 4">
            <a:extLst>
              <a:ext uri="{FF2B5EF4-FFF2-40B4-BE49-F238E27FC236}">
                <a16:creationId xmlns:a16="http://schemas.microsoft.com/office/drawing/2014/main" id="{F0D0D0BA-E004-6B4A-B9AB-68AE0CC546AE}"/>
              </a:ext>
            </a:extLst>
          </p:cNvPr>
          <p:cNvCxnSpPr>
            <a:stCxn id="34" idx="4"/>
            <a:endCxn id="10" idx="1"/>
          </p:cNvCxnSpPr>
          <p:nvPr/>
        </p:nvCxnSpPr>
        <p:spPr>
          <a:xfrm>
            <a:off x="8288209" y="4961239"/>
            <a:ext cx="4168045" cy="3280718"/>
          </a:xfrm>
          <a:prstGeom prst="curvedConnector3">
            <a:avLst>
              <a:gd name="adj1" fmla="val 30545"/>
            </a:avLst>
          </a:prstGeom>
          <a:ln w="101600">
            <a:solidFill>
              <a:schemeClr val="bg1">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AF606AB9-E1AD-0C4A-BCA0-5F66D34AE77D}"/>
              </a:ext>
            </a:extLst>
          </p:cNvPr>
          <p:cNvCxnSpPr>
            <a:cxnSpLocks/>
            <a:stCxn id="34" idx="4"/>
            <a:endCxn id="27" idx="1"/>
          </p:cNvCxnSpPr>
          <p:nvPr/>
        </p:nvCxnSpPr>
        <p:spPr>
          <a:xfrm>
            <a:off x="8288209" y="4961239"/>
            <a:ext cx="4168045" cy="6561435"/>
          </a:xfrm>
          <a:prstGeom prst="curvedConnector3">
            <a:avLst>
              <a:gd name="adj1" fmla="val 22266"/>
            </a:avLst>
          </a:prstGeom>
          <a:ln w="101600">
            <a:solidFill>
              <a:schemeClr val="bg1">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41" name="Curved Connector 40">
            <a:extLst>
              <a:ext uri="{FF2B5EF4-FFF2-40B4-BE49-F238E27FC236}">
                <a16:creationId xmlns:a16="http://schemas.microsoft.com/office/drawing/2014/main" id="{9B33C8FC-9F97-F54A-B2FB-CAD1DAB70FCF}"/>
              </a:ext>
            </a:extLst>
          </p:cNvPr>
          <p:cNvCxnSpPr>
            <a:cxnSpLocks/>
            <a:stCxn id="28" idx="4"/>
            <a:endCxn id="33" idx="1"/>
          </p:cNvCxnSpPr>
          <p:nvPr/>
        </p:nvCxnSpPr>
        <p:spPr>
          <a:xfrm flipV="1">
            <a:off x="8288209" y="4961239"/>
            <a:ext cx="4168045" cy="6561435"/>
          </a:xfrm>
          <a:prstGeom prst="curvedConnector3">
            <a:avLst>
              <a:gd name="adj1" fmla="val 27234"/>
            </a:avLst>
          </a:prstGeom>
          <a:ln w="101600">
            <a:solidFill>
              <a:schemeClr val="tx2">
                <a:lumMod val="60000"/>
                <a:lumOff val="4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4CE14C30-118E-BD41-88DF-5DBA3EB94E1F}"/>
              </a:ext>
            </a:extLst>
          </p:cNvPr>
          <p:cNvCxnSpPr>
            <a:cxnSpLocks/>
            <a:stCxn id="28" idx="4"/>
            <a:endCxn id="10" idx="1"/>
          </p:cNvCxnSpPr>
          <p:nvPr/>
        </p:nvCxnSpPr>
        <p:spPr>
          <a:xfrm flipV="1">
            <a:off x="8288209" y="8241957"/>
            <a:ext cx="4168045" cy="3280717"/>
          </a:xfrm>
          <a:prstGeom prst="curvedConnector3">
            <a:avLst>
              <a:gd name="adj1" fmla="val 31373"/>
            </a:avLst>
          </a:prstGeom>
          <a:ln w="101600">
            <a:solidFill>
              <a:schemeClr val="tx2">
                <a:lumMod val="60000"/>
                <a:lumOff val="4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a:extLst>
              <a:ext uri="{FF2B5EF4-FFF2-40B4-BE49-F238E27FC236}">
                <a16:creationId xmlns:a16="http://schemas.microsoft.com/office/drawing/2014/main" id="{7148C38F-04EE-304D-90CF-CF4B2B797565}"/>
              </a:ext>
            </a:extLst>
          </p:cNvPr>
          <p:cNvCxnSpPr>
            <a:cxnSpLocks/>
            <a:stCxn id="11" idx="4"/>
            <a:endCxn id="27" idx="1"/>
          </p:cNvCxnSpPr>
          <p:nvPr/>
        </p:nvCxnSpPr>
        <p:spPr>
          <a:xfrm>
            <a:off x="8288209" y="8241957"/>
            <a:ext cx="4168045" cy="3280717"/>
          </a:xfrm>
          <a:prstGeom prst="curvedConnector3">
            <a:avLst>
              <a:gd name="adj1" fmla="val 20611"/>
            </a:avLst>
          </a:prstGeom>
          <a:ln w="101600">
            <a:solidFill>
              <a:schemeClr val="accent1">
                <a:lumMod val="60000"/>
                <a:lumOff val="4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52" name="Curved Connector 51">
            <a:extLst>
              <a:ext uri="{FF2B5EF4-FFF2-40B4-BE49-F238E27FC236}">
                <a16:creationId xmlns:a16="http://schemas.microsoft.com/office/drawing/2014/main" id="{00B77779-4305-0841-A9DB-A43158BAF43E}"/>
              </a:ext>
            </a:extLst>
          </p:cNvPr>
          <p:cNvCxnSpPr>
            <a:cxnSpLocks/>
            <a:stCxn id="11" idx="4"/>
            <a:endCxn id="33" idx="1"/>
          </p:cNvCxnSpPr>
          <p:nvPr/>
        </p:nvCxnSpPr>
        <p:spPr>
          <a:xfrm flipV="1">
            <a:off x="8288209" y="4961239"/>
            <a:ext cx="4168045" cy="3280718"/>
          </a:xfrm>
          <a:prstGeom prst="curvedConnector3">
            <a:avLst>
              <a:gd name="adj1" fmla="val 25578"/>
            </a:avLst>
          </a:prstGeom>
          <a:ln w="101600">
            <a:solidFill>
              <a:schemeClr val="accent1">
                <a:lumMod val="60000"/>
                <a:lumOff val="4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FBDFCC2D-3BE2-2347-99CE-F77D811B99F2}"/>
              </a:ext>
            </a:extLst>
          </p:cNvPr>
          <p:cNvGrpSpPr/>
          <p:nvPr/>
        </p:nvGrpSpPr>
        <p:grpSpPr>
          <a:xfrm>
            <a:off x="14563553" y="4961239"/>
            <a:ext cx="1535413" cy="1049"/>
            <a:chOff x="14563553" y="4961239"/>
            <a:chExt cx="1535413" cy="1049"/>
          </a:xfrm>
        </p:grpSpPr>
        <p:cxnSp>
          <p:nvCxnSpPr>
            <p:cNvPr id="78" name="Straight Arrow Connector 77">
              <a:extLst>
                <a:ext uri="{FF2B5EF4-FFF2-40B4-BE49-F238E27FC236}">
                  <a16:creationId xmlns:a16="http://schemas.microsoft.com/office/drawing/2014/main" id="{6B6D0F13-47E8-504A-8540-44FECB7FB251}"/>
                </a:ext>
              </a:extLst>
            </p:cNvPr>
            <p:cNvCxnSpPr>
              <a:cxnSpLocks/>
              <a:stCxn id="33" idx="3"/>
              <a:endCxn id="50" idx="1"/>
            </p:cNvCxnSpPr>
            <p:nvPr/>
          </p:nvCxnSpPr>
          <p:spPr>
            <a:xfrm>
              <a:off x="14563553" y="4961239"/>
              <a:ext cx="1535413" cy="0"/>
            </a:xfrm>
            <a:prstGeom prst="straightConnector1">
              <a:avLst/>
            </a:prstGeom>
            <a:ln w="1016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99B617D-25B3-8147-B17C-1C0D760A65DF}"/>
                </a:ext>
              </a:extLst>
            </p:cNvPr>
            <p:cNvCxnSpPr>
              <a:cxnSpLocks/>
            </p:cNvCxnSpPr>
            <p:nvPr/>
          </p:nvCxnSpPr>
          <p:spPr>
            <a:xfrm>
              <a:off x="14802928" y="4962288"/>
              <a:ext cx="942356" cy="0"/>
            </a:xfrm>
            <a:prstGeom prst="straightConnector1">
              <a:avLst/>
            </a:prstGeom>
            <a:ln w="101600">
              <a:solidFill>
                <a:schemeClr val="accent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5B11B152-027E-D947-A04F-1D282E043F15}"/>
                </a:ext>
              </a:extLst>
            </p:cNvPr>
            <p:cNvCxnSpPr>
              <a:cxnSpLocks/>
            </p:cNvCxnSpPr>
            <p:nvPr/>
          </p:nvCxnSpPr>
          <p:spPr>
            <a:xfrm>
              <a:off x="15286008" y="4961239"/>
              <a:ext cx="241539" cy="0"/>
            </a:xfrm>
            <a:prstGeom prst="straightConnector1">
              <a:avLst/>
            </a:prstGeom>
            <a:ln w="101600">
              <a:solidFill>
                <a:schemeClr val="tx2">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52479EDC-2581-8F4C-A5A4-1F9F0A016CE7}"/>
                </a:ext>
              </a:extLst>
            </p:cNvPr>
            <p:cNvCxnSpPr>
              <a:cxnSpLocks/>
            </p:cNvCxnSpPr>
            <p:nvPr/>
          </p:nvCxnSpPr>
          <p:spPr>
            <a:xfrm>
              <a:off x="15029381" y="4962288"/>
              <a:ext cx="256628" cy="0"/>
            </a:xfrm>
            <a:prstGeom prst="straightConnector1">
              <a:avLst/>
            </a:prstGeom>
            <a:ln w="1016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3F8660FE-B32B-8648-835B-8405209F0455}"/>
                </a:ext>
              </a:extLst>
            </p:cNvPr>
            <p:cNvCxnSpPr>
              <a:cxnSpLocks/>
            </p:cNvCxnSpPr>
            <p:nvPr/>
          </p:nvCxnSpPr>
          <p:spPr>
            <a:xfrm>
              <a:off x="14563553" y="4961239"/>
              <a:ext cx="241539" cy="0"/>
            </a:xfrm>
            <a:prstGeom prst="straightConnector1">
              <a:avLst/>
            </a:prstGeom>
            <a:ln w="101600">
              <a:solidFill>
                <a:schemeClr val="tx2">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3F5A8817-5743-6A4D-8CFD-BD5385D506CB}"/>
              </a:ext>
            </a:extLst>
          </p:cNvPr>
          <p:cNvGrpSpPr/>
          <p:nvPr/>
        </p:nvGrpSpPr>
        <p:grpSpPr>
          <a:xfrm>
            <a:off x="20127268" y="4961239"/>
            <a:ext cx="1535413" cy="1049"/>
            <a:chOff x="20127268" y="4961239"/>
            <a:chExt cx="1535413" cy="1049"/>
          </a:xfrm>
        </p:grpSpPr>
        <p:cxnSp>
          <p:nvCxnSpPr>
            <p:cNvPr id="65" name="Straight Arrow Connector 64">
              <a:extLst>
                <a:ext uri="{FF2B5EF4-FFF2-40B4-BE49-F238E27FC236}">
                  <a16:creationId xmlns:a16="http://schemas.microsoft.com/office/drawing/2014/main" id="{7841AABB-C0BA-2542-9632-3482AAE4BC9C}"/>
                </a:ext>
              </a:extLst>
            </p:cNvPr>
            <p:cNvCxnSpPr>
              <a:cxnSpLocks/>
              <a:stCxn id="50" idx="4"/>
              <a:endCxn id="37" idx="1"/>
            </p:cNvCxnSpPr>
            <p:nvPr/>
          </p:nvCxnSpPr>
          <p:spPr>
            <a:xfrm>
              <a:off x="20127268" y="4961239"/>
              <a:ext cx="1535413" cy="0"/>
            </a:xfrm>
            <a:prstGeom prst="straightConnector1">
              <a:avLst/>
            </a:prstGeom>
            <a:ln w="1016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911B143D-C67B-7341-83DB-39AE56938B64}"/>
                </a:ext>
              </a:extLst>
            </p:cNvPr>
            <p:cNvCxnSpPr>
              <a:cxnSpLocks/>
            </p:cNvCxnSpPr>
            <p:nvPr/>
          </p:nvCxnSpPr>
          <p:spPr>
            <a:xfrm>
              <a:off x="20366643" y="4962288"/>
              <a:ext cx="942356" cy="0"/>
            </a:xfrm>
            <a:prstGeom prst="straightConnector1">
              <a:avLst/>
            </a:prstGeom>
            <a:ln w="101600">
              <a:solidFill>
                <a:schemeClr val="accent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D0B56525-8242-8744-80D6-E91A0A90F6BB}"/>
                </a:ext>
              </a:extLst>
            </p:cNvPr>
            <p:cNvCxnSpPr>
              <a:cxnSpLocks/>
            </p:cNvCxnSpPr>
            <p:nvPr/>
          </p:nvCxnSpPr>
          <p:spPr>
            <a:xfrm>
              <a:off x="20849723" y="4961239"/>
              <a:ext cx="241539" cy="0"/>
            </a:xfrm>
            <a:prstGeom prst="straightConnector1">
              <a:avLst/>
            </a:prstGeom>
            <a:ln w="101600">
              <a:solidFill>
                <a:schemeClr val="tx2">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54487C7F-53AD-D44C-B482-06209084F085}"/>
                </a:ext>
              </a:extLst>
            </p:cNvPr>
            <p:cNvCxnSpPr>
              <a:cxnSpLocks/>
            </p:cNvCxnSpPr>
            <p:nvPr/>
          </p:nvCxnSpPr>
          <p:spPr>
            <a:xfrm>
              <a:off x="20593096" y="4962288"/>
              <a:ext cx="256628" cy="0"/>
            </a:xfrm>
            <a:prstGeom prst="straightConnector1">
              <a:avLst/>
            </a:prstGeom>
            <a:ln w="1016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175C6B4A-6DB4-9F47-967A-04AE1C3D689D}"/>
                </a:ext>
              </a:extLst>
            </p:cNvPr>
            <p:cNvCxnSpPr>
              <a:cxnSpLocks/>
            </p:cNvCxnSpPr>
            <p:nvPr/>
          </p:nvCxnSpPr>
          <p:spPr>
            <a:xfrm>
              <a:off x="20127268" y="4961239"/>
              <a:ext cx="241539" cy="0"/>
            </a:xfrm>
            <a:prstGeom prst="straightConnector1">
              <a:avLst/>
            </a:prstGeom>
            <a:ln w="101600">
              <a:solidFill>
                <a:schemeClr val="tx2">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8A0961FB-835F-234E-8434-B8650E8ACDF0}"/>
              </a:ext>
            </a:extLst>
          </p:cNvPr>
          <p:cNvGrpSpPr/>
          <p:nvPr/>
        </p:nvGrpSpPr>
        <p:grpSpPr>
          <a:xfrm>
            <a:off x="14563553" y="8241956"/>
            <a:ext cx="1535413" cy="1049"/>
            <a:chOff x="14563553" y="8241956"/>
            <a:chExt cx="1535413" cy="1049"/>
          </a:xfrm>
        </p:grpSpPr>
        <p:cxnSp>
          <p:nvCxnSpPr>
            <p:cNvPr id="77" name="Straight Arrow Connector 76">
              <a:extLst>
                <a:ext uri="{FF2B5EF4-FFF2-40B4-BE49-F238E27FC236}">
                  <a16:creationId xmlns:a16="http://schemas.microsoft.com/office/drawing/2014/main" id="{3EDF35AF-9C0D-AB46-8AA5-6FC93AB4EA66}"/>
                </a:ext>
              </a:extLst>
            </p:cNvPr>
            <p:cNvCxnSpPr>
              <a:cxnSpLocks/>
              <a:stCxn id="10" idx="3"/>
              <a:endCxn id="47" idx="1"/>
            </p:cNvCxnSpPr>
            <p:nvPr/>
          </p:nvCxnSpPr>
          <p:spPr>
            <a:xfrm>
              <a:off x="14563553" y="8241957"/>
              <a:ext cx="1535413" cy="0"/>
            </a:xfrm>
            <a:prstGeom prst="straightConnector1">
              <a:avLst/>
            </a:prstGeom>
            <a:ln w="1016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21A6C9DA-B427-1941-96AF-DFB70150279D}"/>
                </a:ext>
              </a:extLst>
            </p:cNvPr>
            <p:cNvCxnSpPr>
              <a:cxnSpLocks/>
            </p:cNvCxnSpPr>
            <p:nvPr/>
          </p:nvCxnSpPr>
          <p:spPr>
            <a:xfrm>
              <a:off x="14802928" y="8243005"/>
              <a:ext cx="942356" cy="0"/>
            </a:xfrm>
            <a:prstGeom prst="straightConnector1">
              <a:avLst/>
            </a:prstGeom>
            <a:ln w="101600">
              <a:solidFill>
                <a:schemeClr val="accent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8A8637D7-2C89-3240-B28D-C320151EBC6B}"/>
                </a:ext>
              </a:extLst>
            </p:cNvPr>
            <p:cNvCxnSpPr>
              <a:cxnSpLocks/>
            </p:cNvCxnSpPr>
            <p:nvPr/>
          </p:nvCxnSpPr>
          <p:spPr>
            <a:xfrm>
              <a:off x="15286008" y="8241956"/>
              <a:ext cx="241539" cy="0"/>
            </a:xfrm>
            <a:prstGeom prst="straightConnector1">
              <a:avLst/>
            </a:prstGeom>
            <a:ln w="101600">
              <a:solidFill>
                <a:schemeClr val="tx2">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4CFDCAF2-760E-7843-B2B3-31C2A38C528E}"/>
                </a:ext>
              </a:extLst>
            </p:cNvPr>
            <p:cNvCxnSpPr>
              <a:cxnSpLocks/>
            </p:cNvCxnSpPr>
            <p:nvPr/>
          </p:nvCxnSpPr>
          <p:spPr>
            <a:xfrm>
              <a:off x="15029381" y="8243005"/>
              <a:ext cx="256628" cy="0"/>
            </a:xfrm>
            <a:prstGeom prst="straightConnector1">
              <a:avLst/>
            </a:prstGeom>
            <a:ln w="1016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AA7BEC84-EE7B-A34A-A696-6A73FD5A610A}"/>
                </a:ext>
              </a:extLst>
            </p:cNvPr>
            <p:cNvCxnSpPr>
              <a:cxnSpLocks/>
            </p:cNvCxnSpPr>
            <p:nvPr/>
          </p:nvCxnSpPr>
          <p:spPr>
            <a:xfrm>
              <a:off x="14563553" y="8241956"/>
              <a:ext cx="241539" cy="0"/>
            </a:xfrm>
            <a:prstGeom prst="straightConnector1">
              <a:avLst/>
            </a:prstGeom>
            <a:ln w="101600">
              <a:solidFill>
                <a:schemeClr val="tx2">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29959F5A-6839-4942-AD7D-559C090905E0}"/>
              </a:ext>
            </a:extLst>
          </p:cNvPr>
          <p:cNvGrpSpPr/>
          <p:nvPr/>
        </p:nvGrpSpPr>
        <p:grpSpPr>
          <a:xfrm>
            <a:off x="20127268" y="8240907"/>
            <a:ext cx="1535413" cy="1050"/>
            <a:chOff x="20127268" y="8240907"/>
            <a:chExt cx="1535413" cy="1050"/>
          </a:xfrm>
        </p:grpSpPr>
        <p:cxnSp>
          <p:nvCxnSpPr>
            <p:cNvPr id="85" name="Straight Arrow Connector 84">
              <a:extLst>
                <a:ext uri="{FF2B5EF4-FFF2-40B4-BE49-F238E27FC236}">
                  <a16:creationId xmlns:a16="http://schemas.microsoft.com/office/drawing/2014/main" id="{68DF8E6E-F048-6B43-A689-E5498A2E82CE}"/>
                </a:ext>
              </a:extLst>
            </p:cNvPr>
            <p:cNvCxnSpPr>
              <a:cxnSpLocks/>
              <a:stCxn id="47" idx="4"/>
              <a:endCxn id="23" idx="1"/>
            </p:cNvCxnSpPr>
            <p:nvPr/>
          </p:nvCxnSpPr>
          <p:spPr>
            <a:xfrm>
              <a:off x="20127268" y="8241957"/>
              <a:ext cx="1535413" cy="0"/>
            </a:xfrm>
            <a:prstGeom prst="straightConnector1">
              <a:avLst/>
            </a:prstGeom>
            <a:ln w="1016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A53E4DAA-485D-FE4D-9033-583641C017BC}"/>
                </a:ext>
              </a:extLst>
            </p:cNvPr>
            <p:cNvCxnSpPr>
              <a:cxnSpLocks/>
            </p:cNvCxnSpPr>
            <p:nvPr/>
          </p:nvCxnSpPr>
          <p:spPr>
            <a:xfrm>
              <a:off x="20366643" y="8241956"/>
              <a:ext cx="942356" cy="0"/>
            </a:xfrm>
            <a:prstGeom prst="straightConnector1">
              <a:avLst/>
            </a:prstGeom>
            <a:ln w="101600">
              <a:solidFill>
                <a:schemeClr val="accent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3ADA7903-578C-EB4E-98D2-9AC78CFC47C0}"/>
                </a:ext>
              </a:extLst>
            </p:cNvPr>
            <p:cNvCxnSpPr>
              <a:cxnSpLocks/>
            </p:cNvCxnSpPr>
            <p:nvPr/>
          </p:nvCxnSpPr>
          <p:spPr>
            <a:xfrm>
              <a:off x="20849723" y="8240907"/>
              <a:ext cx="241539" cy="0"/>
            </a:xfrm>
            <a:prstGeom prst="straightConnector1">
              <a:avLst/>
            </a:prstGeom>
            <a:ln w="101600">
              <a:solidFill>
                <a:schemeClr val="tx2">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CF572F0A-83EC-094B-91F3-1FFD6039C2C0}"/>
                </a:ext>
              </a:extLst>
            </p:cNvPr>
            <p:cNvCxnSpPr>
              <a:cxnSpLocks/>
            </p:cNvCxnSpPr>
            <p:nvPr/>
          </p:nvCxnSpPr>
          <p:spPr>
            <a:xfrm>
              <a:off x="20593096" y="8241956"/>
              <a:ext cx="256628" cy="0"/>
            </a:xfrm>
            <a:prstGeom prst="straightConnector1">
              <a:avLst/>
            </a:prstGeom>
            <a:ln w="1016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46ACEB50-5C20-0041-B9D6-D896EB4A63A1}"/>
                </a:ext>
              </a:extLst>
            </p:cNvPr>
            <p:cNvCxnSpPr>
              <a:cxnSpLocks/>
            </p:cNvCxnSpPr>
            <p:nvPr/>
          </p:nvCxnSpPr>
          <p:spPr>
            <a:xfrm>
              <a:off x="20127268" y="8240907"/>
              <a:ext cx="241539" cy="0"/>
            </a:xfrm>
            <a:prstGeom prst="straightConnector1">
              <a:avLst/>
            </a:prstGeom>
            <a:ln w="101600">
              <a:solidFill>
                <a:schemeClr val="tx2">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1B677599-C5CE-CA48-B7FD-2D73CC96CAC4}"/>
              </a:ext>
            </a:extLst>
          </p:cNvPr>
          <p:cNvGrpSpPr/>
          <p:nvPr/>
        </p:nvGrpSpPr>
        <p:grpSpPr>
          <a:xfrm>
            <a:off x="14563553" y="11521625"/>
            <a:ext cx="1535413" cy="1049"/>
            <a:chOff x="14563553" y="11521625"/>
            <a:chExt cx="1535413" cy="1049"/>
          </a:xfrm>
        </p:grpSpPr>
        <p:cxnSp>
          <p:nvCxnSpPr>
            <p:cNvPr id="95" name="Straight Arrow Connector 94">
              <a:extLst>
                <a:ext uri="{FF2B5EF4-FFF2-40B4-BE49-F238E27FC236}">
                  <a16:creationId xmlns:a16="http://schemas.microsoft.com/office/drawing/2014/main" id="{B002A29B-1FB2-E541-AE3E-BE5764F20605}"/>
                </a:ext>
              </a:extLst>
            </p:cNvPr>
            <p:cNvCxnSpPr>
              <a:cxnSpLocks/>
              <a:stCxn id="27" idx="3"/>
              <a:endCxn id="48" idx="1"/>
            </p:cNvCxnSpPr>
            <p:nvPr/>
          </p:nvCxnSpPr>
          <p:spPr>
            <a:xfrm>
              <a:off x="14563553" y="11522674"/>
              <a:ext cx="1535413" cy="0"/>
            </a:xfrm>
            <a:prstGeom prst="straightConnector1">
              <a:avLst/>
            </a:prstGeom>
            <a:ln w="1016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0B1A8B39-46EC-2349-99DB-299C91978FD1}"/>
                </a:ext>
              </a:extLst>
            </p:cNvPr>
            <p:cNvCxnSpPr>
              <a:cxnSpLocks/>
            </p:cNvCxnSpPr>
            <p:nvPr/>
          </p:nvCxnSpPr>
          <p:spPr>
            <a:xfrm>
              <a:off x="14802928" y="11522674"/>
              <a:ext cx="942356" cy="0"/>
            </a:xfrm>
            <a:prstGeom prst="straightConnector1">
              <a:avLst/>
            </a:prstGeom>
            <a:ln w="101600">
              <a:solidFill>
                <a:schemeClr val="accent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9335286B-BD19-394A-9106-613C82161D93}"/>
                </a:ext>
              </a:extLst>
            </p:cNvPr>
            <p:cNvCxnSpPr>
              <a:cxnSpLocks/>
            </p:cNvCxnSpPr>
            <p:nvPr/>
          </p:nvCxnSpPr>
          <p:spPr>
            <a:xfrm>
              <a:off x="15286008" y="11521625"/>
              <a:ext cx="241539" cy="0"/>
            </a:xfrm>
            <a:prstGeom prst="straightConnector1">
              <a:avLst/>
            </a:prstGeom>
            <a:ln w="101600">
              <a:solidFill>
                <a:schemeClr val="tx2">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EEFF66FA-3692-3044-9C20-A98DDBB61DBD}"/>
                </a:ext>
              </a:extLst>
            </p:cNvPr>
            <p:cNvCxnSpPr>
              <a:cxnSpLocks/>
            </p:cNvCxnSpPr>
            <p:nvPr/>
          </p:nvCxnSpPr>
          <p:spPr>
            <a:xfrm>
              <a:off x="15029381" y="11522674"/>
              <a:ext cx="256628" cy="0"/>
            </a:xfrm>
            <a:prstGeom prst="straightConnector1">
              <a:avLst/>
            </a:prstGeom>
            <a:ln w="1016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10F64B72-C248-514D-A05F-2E9F8CE41977}"/>
                </a:ext>
              </a:extLst>
            </p:cNvPr>
            <p:cNvCxnSpPr>
              <a:cxnSpLocks/>
            </p:cNvCxnSpPr>
            <p:nvPr/>
          </p:nvCxnSpPr>
          <p:spPr>
            <a:xfrm>
              <a:off x="14563553" y="11521625"/>
              <a:ext cx="241539" cy="0"/>
            </a:xfrm>
            <a:prstGeom prst="straightConnector1">
              <a:avLst/>
            </a:prstGeom>
            <a:ln w="101600">
              <a:solidFill>
                <a:schemeClr val="tx2">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A89620A4-EFCF-C347-981C-68E7E5E8ABDC}"/>
              </a:ext>
            </a:extLst>
          </p:cNvPr>
          <p:cNvGrpSpPr/>
          <p:nvPr/>
        </p:nvGrpSpPr>
        <p:grpSpPr>
          <a:xfrm>
            <a:off x="20127268" y="11521397"/>
            <a:ext cx="1535413" cy="1277"/>
            <a:chOff x="20127268" y="11521397"/>
            <a:chExt cx="1535413" cy="1277"/>
          </a:xfrm>
        </p:grpSpPr>
        <p:cxnSp>
          <p:nvCxnSpPr>
            <p:cNvPr id="100" name="Straight Arrow Connector 99">
              <a:extLst>
                <a:ext uri="{FF2B5EF4-FFF2-40B4-BE49-F238E27FC236}">
                  <a16:creationId xmlns:a16="http://schemas.microsoft.com/office/drawing/2014/main" id="{111A9A33-74CD-9B4D-854B-B6C5A04472C1}"/>
                </a:ext>
              </a:extLst>
            </p:cNvPr>
            <p:cNvCxnSpPr>
              <a:cxnSpLocks/>
              <a:stCxn id="48" idx="4"/>
              <a:endCxn id="31" idx="1"/>
            </p:cNvCxnSpPr>
            <p:nvPr/>
          </p:nvCxnSpPr>
          <p:spPr>
            <a:xfrm>
              <a:off x="20127268" y="11522674"/>
              <a:ext cx="1535413" cy="0"/>
            </a:xfrm>
            <a:prstGeom prst="straightConnector1">
              <a:avLst/>
            </a:prstGeom>
            <a:ln w="1016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CF272026-49E1-7F4D-B8BF-AE0B4C1575EA}"/>
                </a:ext>
              </a:extLst>
            </p:cNvPr>
            <p:cNvCxnSpPr>
              <a:cxnSpLocks/>
            </p:cNvCxnSpPr>
            <p:nvPr/>
          </p:nvCxnSpPr>
          <p:spPr>
            <a:xfrm>
              <a:off x="20366643" y="11522446"/>
              <a:ext cx="942356" cy="0"/>
            </a:xfrm>
            <a:prstGeom prst="straightConnector1">
              <a:avLst/>
            </a:prstGeom>
            <a:ln w="101600">
              <a:solidFill>
                <a:schemeClr val="accent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FAD12288-B7D0-F74B-AAB0-13B859D751F4}"/>
                </a:ext>
              </a:extLst>
            </p:cNvPr>
            <p:cNvCxnSpPr>
              <a:cxnSpLocks/>
            </p:cNvCxnSpPr>
            <p:nvPr/>
          </p:nvCxnSpPr>
          <p:spPr>
            <a:xfrm>
              <a:off x="20849723" y="11521397"/>
              <a:ext cx="241539" cy="0"/>
            </a:xfrm>
            <a:prstGeom prst="straightConnector1">
              <a:avLst/>
            </a:prstGeom>
            <a:ln w="101600">
              <a:solidFill>
                <a:schemeClr val="tx2">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BDA6B65E-E62E-3146-9010-E453B5D6CA54}"/>
                </a:ext>
              </a:extLst>
            </p:cNvPr>
            <p:cNvCxnSpPr>
              <a:cxnSpLocks/>
            </p:cNvCxnSpPr>
            <p:nvPr/>
          </p:nvCxnSpPr>
          <p:spPr>
            <a:xfrm>
              <a:off x="20593096" y="11522446"/>
              <a:ext cx="256628" cy="0"/>
            </a:xfrm>
            <a:prstGeom prst="straightConnector1">
              <a:avLst/>
            </a:prstGeom>
            <a:ln w="1016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8B8D3421-272B-2141-8DB1-B9B710D69E25}"/>
                </a:ext>
              </a:extLst>
            </p:cNvPr>
            <p:cNvCxnSpPr>
              <a:cxnSpLocks/>
            </p:cNvCxnSpPr>
            <p:nvPr/>
          </p:nvCxnSpPr>
          <p:spPr>
            <a:xfrm>
              <a:off x="20127268" y="11521397"/>
              <a:ext cx="241539" cy="0"/>
            </a:xfrm>
            <a:prstGeom prst="straightConnector1">
              <a:avLst/>
            </a:prstGeom>
            <a:ln w="101600">
              <a:solidFill>
                <a:schemeClr val="tx2">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grpSp>
      <p:pic>
        <p:nvPicPr>
          <p:cNvPr id="6" name="Picture 18" descr="A black circle on black background&#10;&#10;Description automatically generated">
            <a:extLst>
              <a:ext uri="{FF2B5EF4-FFF2-40B4-BE49-F238E27FC236}">
                <a16:creationId xmlns:a16="http://schemas.microsoft.com/office/drawing/2014/main" id="{69BC366A-BC46-020D-A0C6-F449ED5A58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2060" y="7690599"/>
            <a:ext cx="813659" cy="11842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A black circle on black background&#10;&#10;Description automatically generated">
            <a:extLst>
              <a:ext uri="{FF2B5EF4-FFF2-40B4-BE49-F238E27FC236}">
                <a16:creationId xmlns:a16="http://schemas.microsoft.com/office/drawing/2014/main" id="{65582976-049F-15E3-A361-68D7AD42D9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1096" y="4413999"/>
            <a:ext cx="813659" cy="11842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A black circle on black background&#10;&#10;Description automatically generated">
            <a:extLst>
              <a:ext uri="{FF2B5EF4-FFF2-40B4-BE49-F238E27FC236}">
                <a16:creationId xmlns:a16="http://schemas.microsoft.com/office/drawing/2014/main" id="{1E012CA6-BF96-9BD5-CE73-0DB86F68C9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1078" y="10929099"/>
            <a:ext cx="813659" cy="11842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8" descr="A black circle on black background&#10;&#10;Description automatically generated">
            <a:extLst>
              <a:ext uri="{FF2B5EF4-FFF2-40B4-BE49-F238E27FC236}">
                <a16:creationId xmlns:a16="http://schemas.microsoft.com/office/drawing/2014/main" id="{29CDCBFC-601E-6E07-9FBA-5EDE0023DB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0777" y="4365360"/>
            <a:ext cx="813659" cy="11842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A black circle on black background&#10;&#10;Description automatically generated">
            <a:extLst>
              <a:ext uri="{FF2B5EF4-FFF2-40B4-BE49-F238E27FC236}">
                <a16:creationId xmlns:a16="http://schemas.microsoft.com/office/drawing/2014/main" id="{1A87B0F1-8163-9438-9BB5-DDF10F6FD6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0759" y="7656551"/>
            <a:ext cx="813659" cy="11842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A black circle on black background&#10;&#10;Description automatically generated">
            <a:extLst>
              <a:ext uri="{FF2B5EF4-FFF2-40B4-BE49-F238E27FC236}">
                <a16:creationId xmlns:a16="http://schemas.microsoft.com/office/drawing/2014/main" id="{FE2B7BB9-2C33-0B7F-7CCC-9601A2AF53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1741" y="10850467"/>
            <a:ext cx="813659" cy="1184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10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AB61A-535C-ECA0-8080-2FE6307CB1A8}"/>
              </a:ext>
            </a:extLst>
          </p:cNvPr>
          <p:cNvSpPr>
            <a:spLocks noGrp="1"/>
          </p:cNvSpPr>
          <p:nvPr>
            <p:ph type="title"/>
          </p:nvPr>
        </p:nvSpPr>
        <p:spPr>
          <a:xfrm>
            <a:off x="1104403" y="5224802"/>
            <a:ext cx="6696826" cy="3268890"/>
          </a:xfrm>
        </p:spPr>
        <p:txBody>
          <a:bodyPr/>
          <a:lstStyle/>
          <a:p>
            <a:r>
              <a:rPr lang="en-US"/>
              <a:t>Eventual Consistency (Hopefully…)</a:t>
            </a:r>
          </a:p>
        </p:txBody>
      </p:sp>
      <p:sp>
        <p:nvSpPr>
          <p:cNvPr id="4" name="Text Placeholder 3">
            <a:extLst>
              <a:ext uri="{FF2B5EF4-FFF2-40B4-BE49-F238E27FC236}">
                <a16:creationId xmlns:a16="http://schemas.microsoft.com/office/drawing/2014/main" id="{64A5E10B-102B-71B9-B82E-75D3F299BE2D}"/>
              </a:ext>
            </a:extLst>
          </p:cNvPr>
          <p:cNvSpPr>
            <a:spLocks noGrp="1"/>
          </p:cNvSpPr>
          <p:nvPr>
            <p:ph type="body" sz="quarter" idx="19"/>
          </p:nvPr>
        </p:nvSpPr>
        <p:spPr/>
        <p:txBody>
          <a:bodyPr/>
          <a:lstStyle/>
          <a:p>
            <a:pPr marL="0" indent="0">
              <a:buNone/>
            </a:pPr>
            <a:r>
              <a:rPr lang="en-US"/>
              <a:t>Potential Sources of Errors:</a:t>
            </a:r>
          </a:p>
          <a:p>
            <a:r>
              <a:rPr lang="en-US"/>
              <a:t>Kafka Unclean Leader Election</a:t>
            </a:r>
          </a:p>
          <a:p>
            <a:r>
              <a:rPr lang="en-US"/>
              <a:t>Faulty Software Versions</a:t>
            </a:r>
          </a:p>
          <a:p>
            <a:r>
              <a:rPr lang="en-US"/>
              <a:t>Other outages…</a:t>
            </a:r>
          </a:p>
        </p:txBody>
      </p:sp>
    </p:spTree>
    <p:extLst>
      <p:ext uri="{BB962C8B-B14F-4D97-AF65-F5344CB8AC3E}">
        <p14:creationId xmlns:p14="http://schemas.microsoft.com/office/powerpoint/2010/main" val="3152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0276F-CA48-A948-B697-EC4C36CF245D}"/>
              </a:ext>
            </a:extLst>
          </p:cNvPr>
          <p:cNvSpPr>
            <a:spLocks noGrp="1"/>
          </p:cNvSpPr>
          <p:nvPr>
            <p:ph type="title"/>
          </p:nvPr>
        </p:nvSpPr>
        <p:spPr/>
        <p:txBody>
          <a:bodyPr/>
          <a:lstStyle/>
          <a:p>
            <a:r>
              <a:rPr lang="en-US" sz="9600">
                <a:latin typeface="Community"/>
              </a:rPr>
              <a:t>Data Consistency Validation</a:t>
            </a:r>
            <a:br>
              <a:rPr lang="en-US" sz="9600">
                <a:latin typeface="Community"/>
              </a:rPr>
            </a:br>
            <a:r>
              <a:rPr lang="en-US" sz="6000" i="1">
                <a:latin typeface="Community"/>
              </a:rPr>
              <a:t>Fast and efficient Validation with Leap Frog, Developed with TLA+</a:t>
            </a:r>
            <a:endParaRPr lang="en-US" sz="9600">
              <a:latin typeface="Community"/>
            </a:endParaRPr>
          </a:p>
        </p:txBody>
      </p:sp>
    </p:spTree>
    <p:extLst>
      <p:ext uri="{BB962C8B-B14F-4D97-AF65-F5344CB8AC3E}">
        <p14:creationId xmlns:p14="http://schemas.microsoft.com/office/powerpoint/2010/main" val="153626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AB61A-535C-ECA0-8080-2FE6307CB1A8}"/>
              </a:ext>
            </a:extLst>
          </p:cNvPr>
          <p:cNvSpPr>
            <a:spLocks noGrp="1"/>
          </p:cNvSpPr>
          <p:nvPr>
            <p:ph type="title"/>
          </p:nvPr>
        </p:nvSpPr>
        <p:spPr>
          <a:xfrm>
            <a:off x="966831" y="5514962"/>
            <a:ext cx="6696826" cy="3268890"/>
          </a:xfrm>
        </p:spPr>
        <p:txBody>
          <a:bodyPr/>
          <a:lstStyle/>
          <a:p>
            <a:r>
              <a:rPr lang="en-US"/>
              <a:t>Data Consistency Validation</a:t>
            </a:r>
          </a:p>
        </p:txBody>
      </p:sp>
      <p:sp>
        <p:nvSpPr>
          <p:cNvPr id="4" name="Text Placeholder 3">
            <a:extLst>
              <a:ext uri="{FF2B5EF4-FFF2-40B4-BE49-F238E27FC236}">
                <a16:creationId xmlns:a16="http://schemas.microsoft.com/office/drawing/2014/main" id="{64A5E10B-102B-71B9-B82E-75D3F299BE2D}"/>
              </a:ext>
            </a:extLst>
          </p:cNvPr>
          <p:cNvSpPr>
            <a:spLocks noGrp="1"/>
          </p:cNvSpPr>
          <p:nvPr>
            <p:ph type="body" sz="quarter" idx="19"/>
          </p:nvPr>
        </p:nvSpPr>
        <p:spPr>
          <a:xfrm>
            <a:off x="10928214" y="4603138"/>
            <a:ext cx="13011099" cy="5111103"/>
          </a:xfrm>
        </p:spPr>
        <p:txBody>
          <a:bodyPr/>
          <a:lstStyle/>
          <a:p>
            <a:pPr marL="0" indent="0">
              <a:buNone/>
            </a:pPr>
            <a:r>
              <a:rPr lang="en-US">
                <a:latin typeface="Community Light"/>
              </a:rPr>
              <a:t>Leap Frog</a:t>
            </a:r>
          </a:p>
          <a:p>
            <a:pPr marL="934720" lvl="1" indent="-467995"/>
            <a:r>
              <a:rPr lang="en-US" sz="6000">
                <a:latin typeface="Community Light"/>
              </a:rPr>
              <a:t>Batch and/or Streaming Algorithm</a:t>
            </a:r>
          </a:p>
          <a:p>
            <a:pPr marL="934720" lvl="1" indent="-467995"/>
            <a:r>
              <a:rPr lang="en-US" sz="6000">
                <a:latin typeface="Community Light"/>
              </a:rPr>
              <a:t>Works off of CRDT’s</a:t>
            </a:r>
          </a:p>
          <a:p>
            <a:pPr marL="934720" lvl="1" indent="-467995"/>
            <a:r>
              <a:rPr lang="en-US" sz="6000">
                <a:latin typeface="Community Light"/>
              </a:rPr>
              <a:t>Detects Divergence in all scenarios where it can occur</a:t>
            </a:r>
          </a:p>
        </p:txBody>
      </p:sp>
    </p:spTree>
    <p:extLst>
      <p:ext uri="{BB962C8B-B14F-4D97-AF65-F5344CB8AC3E}">
        <p14:creationId xmlns:p14="http://schemas.microsoft.com/office/powerpoint/2010/main" val="214741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AB61A-535C-ECA0-8080-2FE6307CB1A8}"/>
              </a:ext>
            </a:extLst>
          </p:cNvPr>
          <p:cNvSpPr>
            <a:spLocks noGrp="1"/>
          </p:cNvSpPr>
          <p:nvPr>
            <p:ph type="title"/>
          </p:nvPr>
        </p:nvSpPr>
        <p:spPr/>
        <p:txBody>
          <a:bodyPr/>
          <a:lstStyle/>
          <a:p>
            <a:r>
              <a:rPr lang="en-US"/>
              <a:t>Leap Frog</a:t>
            </a:r>
          </a:p>
        </p:txBody>
      </p:sp>
      <p:sp>
        <p:nvSpPr>
          <p:cNvPr id="4" name="Text Placeholder 3">
            <a:extLst>
              <a:ext uri="{FF2B5EF4-FFF2-40B4-BE49-F238E27FC236}">
                <a16:creationId xmlns:a16="http://schemas.microsoft.com/office/drawing/2014/main" id="{64A5E10B-102B-71B9-B82E-75D3F299BE2D}"/>
              </a:ext>
            </a:extLst>
          </p:cNvPr>
          <p:cNvSpPr>
            <a:spLocks noGrp="1"/>
          </p:cNvSpPr>
          <p:nvPr>
            <p:ph type="body" sz="quarter" idx="19"/>
          </p:nvPr>
        </p:nvSpPr>
        <p:spPr>
          <a:xfrm>
            <a:off x="11012011" y="2828026"/>
            <a:ext cx="10287000" cy="8577911"/>
          </a:xfrm>
        </p:spPr>
        <p:txBody>
          <a:bodyPr/>
          <a:lstStyle/>
          <a:p>
            <a:r>
              <a:rPr lang="en-US"/>
              <a:t>Initialize Starting Points</a:t>
            </a:r>
          </a:p>
          <a:p>
            <a:r>
              <a:rPr lang="en-US"/>
              <a:t>Determine if:</a:t>
            </a:r>
          </a:p>
          <a:p>
            <a:pPr lvl="1"/>
            <a:r>
              <a:rPr lang="en-US"/>
              <a:t>Data is Consistent or</a:t>
            </a:r>
          </a:p>
          <a:p>
            <a:pPr lvl="1"/>
            <a:r>
              <a:rPr lang="en-US"/>
              <a:t>Data is Not Consistent yet or</a:t>
            </a:r>
          </a:p>
          <a:p>
            <a:pPr lvl="1"/>
            <a:r>
              <a:rPr lang="en-US"/>
              <a:t>Data Diverges</a:t>
            </a:r>
          </a:p>
          <a:p>
            <a:r>
              <a:rPr lang="en-US"/>
              <a:t>Repeat</a:t>
            </a:r>
          </a:p>
        </p:txBody>
      </p:sp>
    </p:spTree>
    <p:extLst>
      <p:ext uri="{BB962C8B-B14F-4D97-AF65-F5344CB8AC3E}">
        <p14:creationId xmlns:p14="http://schemas.microsoft.com/office/powerpoint/2010/main" val="405449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BD0EE-405B-334E-AB82-80FD139574EF}"/>
              </a:ext>
            </a:extLst>
          </p:cNvPr>
          <p:cNvSpPr>
            <a:spLocks noGrp="1"/>
          </p:cNvSpPr>
          <p:nvPr>
            <p:ph type="title"/>
          </p:nvPr>
        </p:nvSpPr>
        <p:spPr/>
        <p:txBody>
          <a:bodyPr/>
          <a:lstStyle/>
          <a:p>
            <a:r>
              <a:rPr lang="en-US"/>
              <a:t>Leap Frog Illustrated</a:t>
            </a:r>
          </a:p>
        </p:txBody>
      </p:sp>
      <p:sp>
        <p:nvSpPr>
          <p:cNvPr id="4" name="Rectangle 3">
            <a:extLst>
              <a:ext uri="{FF2B5EF4-FFF2-40B4-BE49-F238E27FC236}">
                <a16:creationId xmlns:a16="http://schemas.microsoft.com/office/drawing/2014/main" id="{5595BA7F-CD9D-1488-882F-53DF973A535C}"/>
              </a:ext>
            </a:extLst>
          </p:cNvPr>
          <p:cNvSpPr/>
          <p:nvPr/>
        </p:nvSpPr>
        <p:spPr>
          <a:xfrm>
            <a:off x="2049304" y="3874169"/>
            <a:ext cx="5269832" cy="8734926"/>
          </a:xfrm>
          <a:prstGeom prst="rect">
            <a:avLst/>
          </a:prstGeom>
          <a:solidFill>
            <a:srgbClr val="E9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accent6">
                  <a:lumMod val="50000"/>
                </a:schemeClr>
              </a:solidFill>
              <a:latin typeface="Community" panose="02000303040000020003" pitchFamily="2" charset="0"/>
            </a:endParaRPr>
          </a:p>
        </p:txBody>
      </p:sp>
      <p:sp>
        <p:nvSpPr>
          <p:cNvPr id="6" name="TextBox 5">
            <a:extLst>
              <a:ext uri="{FF2B5EF4-FFF2-40B4-BE49-F238E27FC236}">
                <a16:creationId xmlns:a16="http://schemas.microsoft.com/office/drawing/2014/main" id="{D542774D-F25C-C7FE-8E6E-13252DF17AA3}"/>
              </a:ext>
            </a:extLst>
          </p:cNvPr>
          <p:cNvSpPr txBox="1"/>
          <p:nvPr/>
        </p:nvSpPr>
        <p:spPr>
          <a:xfrm>
            <a:off x="5125453" y="12633158"/>
            <a:ext cx="914400" cy="914400"/>
          </a:xfrm>
          <a:prstGeom prst="rect">
            <a:avLst/>
          </a:prstGeom>
          <a:noFill/>
        </p:spPr>
        <p:txBody>
          <a:bodyPr wrap="none" lIns="0" tIns="0" rIns="0" bIns="0" rtlCol="0">
            <a:noAutofit/>
          </a:bodyPr>
          <a:lstStyle/>
          <a:p>
            <a:pPr algn="l"/>
            <a:endParaRPr lang="en-US">
              <a:solidFill>
                <a:schemeClr val="accent6"/>
              </a:solidFill>
              <a:latin typeface="Community" panose="02000303040000020003" pitchFamily="2" charset="0"/>
            </a:endParaRPr>
          </a:p>
        </p:txBody>
      </p:sp>
      <p:sp>
        <p:nvSpPr>
          <p:cNvPr id="15" name="TextBox 14">
            <a:extLst>
              <a:ext uri="{FF2B5EF4-FFF2-40B4-BE49-F238E27FC236}">
                <a16:creationId xmlns:a16="http://schemas.microsoft.com/office/drawing/2014/main" id="{192E2FBF-4149-76C2-AED1-33699417DBD6}"/>
              </a:ext>
            </a:extLst>
          </p:cNvPr>
          <p:cNvSpPr txBox="1"/>
          <p:nvPr/>
        </p:nvSpPr>
        <p:spPr>
          <a:xfrm>
            <a:off x="2049304" y="3141830"/>
            <a:ext cx="914400" cy="914400"/>
          </a:xfrm>
          <a:prstGeom prst="rect">
            <a:avLst/>
          </a:prstGeom>
          <a:noFill/>
        </p:spPr>
        <p:txBody>
          <a:bodyPr wrap="none" lIns="0" tIns="0" rIns="0" bIns="0" rtlCol="0" anchor="t">
            <a:noAutofit/>
          </a:bodyPr>
          <a:lstStyle/>
          <a:p>
            <a:r>
              <a:rPr lang="en-US">
                <a:solidFill>
                  <a:schemeClr val="accent6"/>
                </a:solidFill>
                <a:latin typeface="Community"/>
              </a:rPr>
              <a:t>DC1 Topic</a:t>
            </a:r>
            <a:endParaRPr lang="en-US">
              <a:solidFill>
                <a:schemeClr val="accent6"/>
              </a:solidFill>
              <a:latin typeface="Community" panose="02000303040000020003" pitchFamily="2" charset="0"/>
            </a:endParaRPr>
          </a:p>
        </p:txBody>
      </p:sp>
      <p:cxnSp>
        <p:nvCxnSpPr>
          <p:cNvPr id="22" name="Straight Arrow Connector 21">
            <a:extLst>
              <a:ext uri="{FF2B5EF4-FFF2-40B4-BE49-F238E27FC236}">
                <a16:creationId xmlns:a16="http://schemas.microsoft.com/office/drawing/2014/main" id="{C834FA43-8E6A-E97B-AEAA-CE135ED70A41}"/>
              </a:ext>
            </a:extLst>
          </p:cNvPr>
          <p:cNvCxnSpPr/>
          <p:nvPr/>
        </p:nvCxnSpPr>
        <p:spPr>
          <a:xfrm flipV="1">
            <a:off x="1664293" y="4056230"/>
            <a:ext cx="0" cy="837080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25BD0F4-FF88-70FC-DD38-305EF0971745}"/>
              </a:ext>
            </a:extLst>
          </p:cNvPr>
          <p:cNvSpPr txBox="1"/>
          <p:nvPr/>
        </p:nvSpPr>
        <p:spPr>
          <a:xfrm>
            <a:off x="413011" y="11972650"/>
            <a:ext cx="1419722" cy="526573"/>
          </a:xfrm>
          <a:prstGeom prst="rect">
            <a:avLst/>
          </a:prstGeom>
          <a:noFill/>
        </p:spPr>
        <p:txBody>
          <a:bodyPr wrap="none" lIns="0" tIns="0" rIns="0" bIns="0" rtlCol="0">
            <a:noAutofit/>
          </a:bodyPr>
          <a:lstStyle/>
          <a:p>
            <a:pPr algn="l"/>
            <a:r>
              <a:rPr lang="en-US" sz="3200">
                <a:solidFill>
                  <a:schemeClr val="accent6"/>
                </a:solidFill>
                <a:latin typeface="Community" panose="02000303040000020003" pitchFamily="2" charset="0"/>
              </a:rPr>
              <a:t>Offsets</a:t>
            </a:r>
          </a:p>
        </p:txBody>
      </p:sp>
      <p:sp>
        <p:nvSpPr>
          <p:cNvPr id="25" name="Rectangle 24">
            <a:extLst>
              <a:ext uri="{FF2B5EF4-FFF2-40B4-BE49-F238E27FC236}">
                <a16:creationId xmlns:a16="http://schemas.microsoft.com/office/drawing/2014/main" id="{56ADBA73-9031-1EA4-DBBA-4FDAF1F0BF66}"/>
              </a:ext>
            </a:extLst>
          </p:cNvPr>
          <p:cNvSpPr/>
          <p:nvPr/>
        </p:nvSpPr>
        <p:spPr>
          <a:xfrm>
            <a:off x="2049302" y="10503109"/>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foo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horse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{10, 101}</a:t>
            </a:r>
          </a:p>
        </p:txBody>
      </p:sp>
      <p:sp>
        <p:nvSpPr>
          <p:cNvPr id="27" name="Rectangle 26">
            <a:extLst>
              <a:ext uri="{FF2B5EF4-FFF2-40B4-BE49-F238E27FC236}">
                <a16:creationId xmlns:a16="http://schemas.microsoft.com/office/drawing/2014/main" id="{3ABBF8E9-C9E2-7502-7A91-64DFAA1C7A2A}"/>
              </a:ext>
            </a:extLst>
          </p:cNvPr>
          <p:cNvSpPr/>
          <p:nvPr/>
        </p:nvSpPr>
        <p:spPr>
          <a:xfrm>
            <a:off x="2049302" y="11556102"/>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bar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fox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{0, 100}</a:t>
            </a:r>
          </a:p>
        </p:txBody>
      </p:sp>
      <p:sp>
        <p:nvSpPr>
          <p:cNvPr id="28" name="Rectangle 27">
            <a:extLst>
              <a:ext uri="{FF2B5EF4-FFF2-40B4-BE49-F238E27FC236}">
                <a16:creationId xmlns:a16="http://schemas.microsoft.com/office/drawing/2014/main" id="{CAF14716-F75E-361A-6C33-3B78DC70D9E1}"/>
              </a:ext>
            </a:extLst>
          </p:cNvPr>
          <p:cNvSpPr/>
          <p:nvPr/>
        </p:nvSpPr>
        <p:spPr>
          <a:xfrm>
            <a:off x="2049301" y="9450116"/>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fizz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toad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{5, 200}</a:t>
            </a:r>
          </a:p>
        </p:txBody>
      </p:sp>
    </p:spTree>
    <p:extLst>
      <p:ext uri="{BB962C8B-B14F-4D97-AF65-F5344CB8AC3E}">
        <p14:creationId xmlns:p14="http://schemas.microsoft.com/office/powerpoint/2010/main" val="230004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BD0EE-405B-334E-AB82-80FD139574EF}"/>
              </a:ext>
            </a:extLst>
          </p:cNvPr>
          <p:cNvSpPr>
            <a:spLocks noGrp="1"/>
          </p:cNvSpPr>
          <p:nvPr>
            <p:ph type="title"/>
          </p:nvPr>
        </p:nvSpPr>
        <p:spPr/>
        <p:txBody>
          <a:bodyPr/>
          <a:lstStyle/>
          <a:p>
            <a:r>
              <a:rPr lang="en-US"/>
              <a:t>Leap Frog Illustrated</a:t>
            </a:r>
          </a:p>
        </p:txBody>
      </p:sp>
      <p:sp>
        <p:nvSpPr>
          <p:cNvPr id="4" name="Rectangle 3">
            <a:extLst>
              <a:ext uri="{FF2B5EF4-FFF2-40B4-BE49-F238E27FC236}">
                <a16:creationId xmlns:a16="http://schemas.microsoft.com/office/drawing/2014/main" id="{5595BA7F-CD9D-1488-882F-53DF973A535C}"/>
              </a:ext>
            </a:extLst>
          </p:cNvPr>
          <p:cNvSpPr/>
          <p:nvPr/>
        </p:nvSpPr>
        <p:spPr>
          <a:xfrm>
            <a:off x="2049304" y="3874169"/>
            <a:ext cx="5269832" cy="8734926"/>
          </a:xfrm>
          <a:prstGeom prst="rect">
            <a:avLst/>
          </a:prstGeom>
          <a:solidFill>
            <a:srgbClr val="E9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accent6">
                  <a:lumMod val="50000"/>
                </a:schemeClr>
              </a:solidFill>
              <a:latin typeface="Community" panose="02000303040000020003" pitchFamily="2" charset="0"/>
            </a:endParaRPr>
          </a:p>
        </p:txBody>
      </p:sp>
      <p:sp>
        <p:nvSpPr>
          <p:cNvPr id="6" name="TextBox 5">
            <a:extLst>
              <a:ext uri="{FF2B5EF4-FFF2-40B4-BE49-F238E27FC236}">
                <a16:creationId xmlns:a16="http://schemas.microsoft.com/office/drawing/2014/main" id="{D542774D-F25C-C7FE-8E6E-13252DF17AA3}"/>
              </a:ext>
            </a:extLst>
          </p:cNvPr>
          <p:cNvSpPr txBox="1"/>
          <p:nvPr/>
        </p:nvSpPr>
        <p:spPr>
          <a:xfrm>
            <a:off x="5125453" y="12633158"/>
            <a:ext cx="914400" cy="914400"/>
          </a:xfrm>
          <a:prstGeom prst="rect">
            <a:avLst/>
          </a:prstGeom>
          <a:noFill/>
        </p:spPr>
        <p:txBody>
          <a:bodyPr wrap="none" lIns="0" tIns="0" rIns="0" bIns="0" rtlCol="0">
            <a:noAutofit/>
          </a:bodyPr>
          <a:lstStyle/>
          <a:p>
            <a:pPr algn="l"/>
            <a:endParaRPr lang="en-US">
              <a:solidFill>
                <a:schemeClr val="accent6"/>
              </a:solidFill>
              <a:latin typeface="Community" panose="02000303040000020003" pitchFamily="2" charset="0"/>
            </a:endParaRPr>
          </a:p>
        </p:txBody>
      </p:sp>
      <p:cxnSp>
        <p:nvCxnSpPr>
          <p:cNvPr id="22" name="Straight Arrow Connector 21">
            <a:extLst>
              <a:ext uri="{FF2B5EF4-FFF2-40B4-BE49-F238E27FC236}">
                <a16:creationId xmlns:a16="http://schemas.microsoft.com/office/drawing/2014/main" id="{C834FA43-8E6A-E97B-AEAA-CE135ED70A41}"/>
              </a:ext>
            </a:extLst>
          </p:cNvPr>
          <p:cNvCxnSpPr/>
          <p:nvPr/>
        </p:nvCxnSpPr>
        <p:spPr>
          <a:xfrm flipV="1">
            <a:off x="1664293" y="4056230"/>
            <a:ext cx="0" cy="837080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25BD0F4-FF88-70FC-DD38-305EF0971745}"/>
              </a:ext>
            </a:extLst>
          </p:cNvPr>
          <p:cNvSpPr txBox="1"/>
          <p:nvPr/>
        </p:nvSpPr>
        <p:spPr>
          <a:xfrm>
            <a:off x="413011" y="11972650"/>
            <a:ext cx="1419722" cy="526573"/>
          </a:xfrm>
          <a:prstGeom prst="rect">
            <a:avLst/>
          </a:prstGeom>
          <a:noFill/>
        </p:spPr>
        <p:txBody>
          <a:bodyPr wrap="none" lIns="0" tIns="0" rIns="0" bIns="0" rtlCol="0">
            <a:noAutofit/>
          </a:bodyPr>
          <a:lstStyle/>
          <a:p>
            <a:pPr algn="l"/>
            <a:r>
              <a:rPr lang="en-US" sz="3200">
                <a:solidFill>
                  <a:schemeClr val="accent6"/>
                </a:solidFill>
                <a:latin typeface="Community" panose="02000303040000020003" pitchFamily="2" charset="0"/>
              </a:rPr>
              <a:t>Offsets</a:t>
            </a:r>
          </a:p>
        </p:txBody>
      </p:sp>
      <p:sp>
        <p:nvSpPr>
          <p:cNvPr id="25" name="Rectangle 24">
            <a:extLst>
              <a:ext uri="{FF2B5EF4-FFF2-40B4-BE49-F238E27FC236}">
                <a16:creationId xmlns:a16="http://schemas.microsoft.com/office/drawing/2014/main" id="{56ADBA73-9031-1EA4-DBBA-4FDAF1F0BF66}"/>
              </a:ext>
            </a:extLst>
          </p:cNvPr>
          <p:cNvSpPr/>
          <p:nvPr/>
        </p:nvSpPr>
        <p:spPr>
          <a:xfrm>
            <a:off x="2049302" y="10503109"/>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foo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horse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{10, 101}</a:t>
            </a:r>
          </a:p>
        </p:txBody>
      </p:sp>
      <p:sp>
        <p:nvSpPr>
          <p:cNvPr id="27" name="Rectangle 26">
            <a:extLst>
              <a:ext uri="{FF2B5EF4-FFF2-40B4-BE49-F238E27FC236}">
                <a16:creationId xmlns:a16="http://schemas.microsoft.com/office/drawing/2014/main" id="{3ABBF8E9-C9E2-7502-7A91-64DFAA1C7A2A}"/>
              </a:ext>
            </a:extLst>
          </p:cNvPr>
          <p:cNvSpPr/>
          <p:nvPr/>
        </p:nvSpPr>
        <p:spPr>
          <a:xfrm>
            <a:off x="2049302" y="11556102"/>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bar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fox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{0, 100}</a:t>
            </a:r>
          </a:p>
        </p:txBody>
      </p:sp>
      <p:sp>
        <p:nvSpPr>
          <p:cNvPr id="28" name="Rectangle 27">
            <a:extLst>
              <a:ext uri="{FF2B5EF4-FFF2-40B4-BE49-F238E27FC236}">
                <a16:creationId xmlns:a16="http://schemas.microsoft.com/office/drawing/2014/main" id="{CAF14716-F75E-361A-6C33-3B78DC70D9E1}"/>
              </a:ext>
            </a:extLst>
          </p:cNvPr>
          <p:cNvSpPr/>
          <p:nvPr/>
        </p:nvSpPr>
        <p:spPr>
          <a:xfrm>
            <a:off x="2049301" y="9450116"/>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fizz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toad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{5, 200}</a:t>
            </a:r>
          </a:p>
        </p:txBody>
      </p:sp>
      <p:sp>
        <p:nvSpPr>
          <p:cNvPr id="3" name="Rectangle 2">
            <a:extLst>
              <a:ext uri="{FF2B5EF4-FFF2-40B4-BE49-F238E27FC236}">
                <a16:creationId xmlns:a16="http://schemas.microsoft.com/office/drawing/2014/main" id="{343A42ED-FA36-379D-5189-C660DE2D66D3}"/>
              </a:ext>
            </a:extLst>
          </p:cNvPr>
          <p:cNvSpPr/>
          <p:nvPr/>
        </p:nvSpPr>
        <p:spPr>
          <a:xfrm>
            <a:off x="14737850" y="3898232"/>
            <a:ext cx="5269832" cy="8734926"/>
          </a:xfrm>
          <a:prstGeom prst="rect">
            <a:avLst/>
          </a:prstGeom>
          <a:solidFill>
            <a:srgbClr val="E9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accent6">
                  <a:lumMod val="50000"/>
                </a:schemeClr>
              </a:solidFill>
              <a:latin typeface="Community" panose="02000303040000020003" pitchFamily="2" charset="0"/>
            </a:endParaRPr>
          </a:p>
        </p:txBody>
      </p:sp>
      <p:sp>
        <p:nvSpPr>
          <p:cNvPr id="5" name="TextBox 4">
            <a:extLst>
              <a:ext uri="{FF2B5EF4-FFF2-40B4-BE49-F238E27FC236}">
                <a16:creationId xmlns:a16="http://schemas.microsoft.com/office/drawing/2014/main" id="{2D8BE20E-51F6-64FD-ED77-4CEA6F09F18F}"/>
              </a:ext>
            </a:extLst>
          </p:cNvPr>
          <p:cNvSpPr txBox="1"/>
          <p:nvPr/>
        </p:nvSpPr>
        <p:spPr>
          <a:xfrm>
            <a:off x="14737850" y="3165893"/>
            <a:ext cx="914400" cy="914400"/>
          </a:xfrm>
          <a:prstGeom prst="rect">
            <a:avLst/>
          </a:prstGeom>
          <a:noFill/>
        </p:spPr>
        <p:txBody>
          <a:bodyPr wrap="none" lIns="0" tIns="0" rIns="0" bIns="0" rtlCol="0" anchor="t">
            <a:noAutofit/>
          </a:bodyPr>
          <a:lstStyle/>
          <a:p>
            <a:r>
              <a:rPr lang="en-US">
                <a:solidFill>
                  <a:schemeClr val="accent6"/>
                </a:solidFill>
                <a:latin typeface="Community"/>
              </a:rPr>
              <a:t>DC2 Topic</a:t>
            </a:r>
            <a:endParaRPr lang="en-US"/>
          </a:p>
        </p:txBody>
      </p:sp>
      <p:cxnSp>
        <p:nvCxnSpPr>
          <p:cNvPr id="7" name="Straight Arrow Connector 6">
            <a:extLst>
              <a:ext uri="{FF2B5EF4-FFF2-40B4-BE49-F238E27FC236}">
                <a16:creationId xmlns:a16="http://schemas.microsoft.com/office/drawing/2014/main" id="{72E2477B-0B45-744E-DC32-56D9FF1076F2}"/>
              </a:ext>
            </a:extLst>
          </p:cNvPr>
          <p:cNvCxnSpPr/>
          <p:nvPr/>
        </p:nvCxnSpPr>
        <p:spPr>
          <a:xfrm flipV="1">
            <a:off x="14352839" y="4080293"/>
            <a:ext cx="0" cy="837080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369682C-6134-9002-25EC-F7581F559890}"/>
              </a:ext>
            </a:extLst>
          </p:cNvPr>
          <p:cNvSpPr txBox="1"/>
          <p:nvPr/>
        </p:nvSpPr>
        <p:spPr>
          <a:xfrm>
            <a:off x="13101557" y="11996713"/>
            <a:ext cx="1419722" cy="526573"/>
          </a:xfrm>
          <a:prstGeom prst="rect">
            <a:avLst/>
          </a:prstGeom>
          <a:noFill/>
        </p:spPr>
        <p:txBody>
          <a:bodyPr wrap="none" lIns="0" tIns="0" rIns="0" bIns="0" rtlCol="0">
            <a:noAutofit/>
          </a:bodyPr>
          <a:lstStyle/>
          <a:p>
            <a:pPr algn="l"/>
            <a:r>
              <a:rPr lang="en-US" sz="3200">
                <a:solidFill>
                  <a:schemeClr val="accent6"/>
                </a:solidFill>
                <a:latin typeface="Community" panose="02000303040000020003" pitchFamily="2" charset="0"/>
              </a:rPr>
              <a:t>Offsets</a:t>
            </a:r>
          </a:p>
        </p:txBody>
      </p:sp>
      <p:sp>
        <p:nvSpPr>
          <p:cNvPr id="9" name="Rectangle 8">
            <a:extLst>
              <a:ext uri="{FF2B5EF4-FFF2-40B4-BE49-F238E27FC236}">
                <a16:creationId xmlns:a16="http://schemas.microsoft.com/office/drawing/2014/main" id="{7B716948-118A-2E90-349D-9EF560213FE4}"/>
              </a:ext>
            </a:extLst>
          </p:cNvPr>
          <p:cNvSpPr/>
          <p:nvPr/>
        </p:nvSpPr>
        <p:spPr>
          <a:xfrm>
            <a:off x="14737848" y="10527172"/>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foo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mule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{3, 250}</a:t>
            </a:r>
          </a:p>
        </p:txBody>
      </p:sp>
      <p:sp>
        <p:nvSpPr>
          <p:cNvPr id="10" name="Rectangle 9">
            <a:extLst>
              <a:ext uri="{FF2B5EF4-FFF2-40B4-BE49-F238E27FC236}">
                <a16:creationId xmlns:a16="http://schemas.microsoft.com/office/drawing/2014/main" id="{92F442DC-84C4-B0D4-997C-FA2F7772E305}"/>
              </a:ext>
            </a:extLst>
          </p:cNvPr>
          <p:cNvSpPr/>
          <p:nvPr/>
        </p:nvSpPr>
        <p:spPr>
          <a:xfrm>
            <a:off x="14737848" y="11580165"/>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bar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fox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{0, 100}</a:t>
            </a:r>
          </a:p>
        </p:txBody>
      </p:sp>
      <p:sp>
        <p:nvSpPr>
          <p:cNvPr id="11" name="Rectangle 10">
            <a:extLst>
              <a:ext uri="{FF2B5EF4-FFF2-40B4-BE49-F238E27FC236}">
                <a16:creationId xmlns:a16="http://schemas.microsoft.com/office/drawing/2014/main" id="{C452B017-A4E2-CBBB-6516-3B3A4E342669}"/>
              </a:ext>
            </a:extLst>
          </p:cNvPr>
          <p:cNvSpPr/>
          <p:nvPr/>
        </p:nvSpPr>
        <p:spPr>
          <a:xfrm>
            <a:off x="14737847" y="9474179"/>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fizz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frog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{5, 150}</a:t>
            </a:r>
          </a:p>
        </p:txBody>
      </p:sp>
      <p:sp>
        <p:nvSpPr>
          <p:cNvPr id="13" name="TextBox 12">
            <a:extLst>
              <a:ext uri="{FF2B5EF4-FFF2-40B4-BE49-F238E27FC236}">
                <a16:creationId xmlns:a16="http://schemas.microsoft.com/office/drawing/2014/main" id="{19455C03-6C33-3566-1415-8D77418FE39B}"/>
              </a:ext>
            </a:extLst>
          </p:cNvPr>
          <p:cNvSpPr txBox="1"/>
          <p:nvPr/>
        </p:nvSpPr>
        <p:spPr>
          <a:xfrm>
            <a:off x="2049304" y="3164408"/>
            <a:ext cx="914400" cy="914400"/>
          </a:xfrm>
          <a:prstGeom prst="rect">
            <a:avLst/>
          </a:prstGeom>
          <a:noFill/>
        </p:spPr>
        <p:txBody>
          <a:bodyPr wrap="none" lIns="0" tIns="0" rIns="0" bIns="0" rtlCol="0" anchor="t">
            <a:noAutofit/>
          </a:bodyPr>
          <a:lstStyle/>
          <a:p>
            <a:r>
              <a:rPr lang="en-US">
                <a:solidFill>
                  <a:schemeClr val="accent6"/>
                </a:solidFill>
                <a:latin typeface="Community"/>
              </a:rPr>
              <a:t>DC1 Topic</a:t>
            </a:r>
            <a:endParaRPr lang="en-US">
              <a:solidFill>
                <a:schemeClr val="accent6"/>
              </a:solidFill>
              <a:latin typeface="Community" panose="02000303040000020003" pitchFamily="2" charset="0"/>
            </a:endParaRPr>
          </a:p>
        </p:txBody>
      </p:sp>
    </p:spTree>
    <p:extLst>
      <p:ext uri="{BB962C8B-B14F-4D97-AF65-F5344CB8AC3E}">
        <p14:creationId xmlns:p14="http://schemas.microsoft.com/office/powerpoint/2010/main" val="49136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BD0EE-405B-334E-AB82-80FD139574EF}"/>
              </a:ext>
            </a:extLst>
          </p:cNvPr>
          <p:cNvSpPr>
            <a:spLocks noGrp="1"/>
          </p:cNvSpPr>
          <p:nvPr>
            <p:ph type="title"/>
          </p:nvPr>
        </p:nvSpPr>
        <p:spPr/>
        <p:txBody>
          <a:bodyPr/>
          <a:lstStyle/>
          <a:p>
            <a:r>
              <a:rPr lang="en-US"/>
              <a:t>Leap Frog Illustrated</a:t>
            </a:r>
          </a:p>
        </p:txBody>
      </p:sp>
      <p:sp>
        <p:nvSpPr>
          <p:cNvPr id="4" name="Rectangle 3">
            <a:extLst>
              <a:ext uri="{FF2B5EF4-FFF2-40B4-BE49-F238E27FC236}">
                <a16:creationId xmlns:a16="http://schemas.microsoft.com/office/drawing/2014/main" id="{5595BA7F-CD9D-1488-882F-53DF973A535C}"/>
              </a:ext>
            </a:extLst>
          </p:cNvPr>
          <p:cNvSpPr/>
          <p:nvPr/>
        </p:nvSpPr>
        <p:spPr>
          <a:xfrm>
            <a:off x="2049304" y="3874169"/>
            <a:ext cx="5269832" cy="8734926"/>
          </a:xfrm>
          <a:prstGeom prst="rect">
            <a:avLst/>
          </a:prstGeom>
          <a:solidFill>
            <a:srgbClr val="E9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accent6">
                  <a:lumMod val="50000"/>
                </a:schemeClr>
              </a:solidFill>
              <a:latin typeface="Community" panose="02000303040000020003" pitchFamily="2" charset="0"/>
            </a:endParaRPr>
          </a:p>
        </p:txBody>
      </p:sp>
      <p:sp>
        <p:nvSpPr>
          <p:cNvPr id="6" name="TextBox 5">
            <a:extLst>
              <a:ext uri="{FF2B5EF4-FFF2-40B4-BE49-F238E27FC236}">
                <a16:creationId xmlns:a16="http://schemas.microsoft.com/office/drawing/2014/main" id="{D542774D-F25C-C7FE-8E6E-13252DF17AA3}"/>
              </a:ext>
            </a:extLst>
          </p:cNvPr>
          <p:cNvSpPr txBox="1"/>
          <p:nvPr/>
        </p:nvSpPr>
        <p:spPr>
          <a:xfrm>
            <a:off x="5125453" y="12633158"/>
            <a:ext cx="914400" cy="914400"/>
          </a:xfrm>
          <a:prstGeom prst="rect">
            <a:avLst/>
          </a:prstGeom>
          <a:noFill/>
        </p:spPr>
        <p:txBody>
          <a:bodyPr wrap="none" lIns="0" tIns="0" rIns="0" bIns="0" rtlCol="0">
            <a:noAutofit/>
          </a:bodyPr>
          <a:lstStyle/>
          <a:p>
            <a:pPr algn="l"/>
            <a:endParaRPr lang="en-US">
              <a:solidFill>
                <a:schemeClr val="accent6"/>
              </a:solidFill>
              <a:latin typeface="Community" panose="02000303040000020003" pitchFamily="2" charset="0"/>
            </a:endParaRPr>
          </a:p>
        </p:txBody>
      </p:sp>
      <p:cxnSp>
        <p:nvCxnSpPr>
          <p:cNvPr id="22" name="Straight Arrow Connector 21">
            <a:extLst>
              <a:ext uri="{FF2B5EF4-FFF2-40B4-BE49-F238E27FC236}">
                <a16:creationId xmlns:a16="http://schemas.microsoft.com/office/drawing/2014/main" id="{C834FA43-8E6A-E97B-AEAA-CE135ED70A41}"/>
              </a:ext>
            </a:extLst>
          </p:cNvPr>
          <p:cNvCxnSpPr/>
          <p:nvPr/>
        </p:nvCxnSpPr>
        <p:spPr>
          <a:xfrm flipV="1">
            <a:off x="1664293" y="4056230"/>
            <a:ext cx="0" cy="837080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25BD0F4-FF88-70FC-DD38-305EF0971745}"/>
              </a:ext>
            </a:extLst>
          </p:cNvPr>
          <p:cNvSpPr txBox="1"/>
          <p:nvPr/>
        </p:nvSpPr>
        <p:spPr>
          <a:xfrm>
            <a:off x="413011" y="11972650"/>
            <a:ext cx="1419722" cy="526573"/>
          </a:xfrm>
          <a:prstGeom prst="rect">
            <a:avLst/>
          </a:prstGeom>
          <a:noFill/>
        </p:spPr>
        <p:txBody>
          <a:bodyPr wrap="none" lIns="0" tIns="0" rIns="0" bIns="0" rtlCol="0">
            <a:noAutofit/>
          </a:bodyPr>
          <a:lstStyle/>
          <a:p>
            <a:pPr algn="l"/>
            <a:r>
              <a:rPr lang="en-US" sz="3200">
                <a:solidFill>
                  <a:schemeClr val="accent6"/>
                </a:solidFill>
                <a:latin typeface="Community" panose="02000303040000020003" pitchFamily="2" charset="0"/>
              </a:rPr>
              <a:t>Offsets</a:t>
            </a:r>
          </a:p>
        </p:txBody>
      </p:sp>
      <p:sp>
        <p:nvSpPr>
          <p:cNvPr id="25" name="Rectangle 24">
            <a:extLst>
              <a:ext uri="{FF2B5EF4-FFF2-40B4-BE49-F238E27FC236}">
                <a16:creationId xmlns:a16="http://schemas.microsoft.com/office/drawing/2014/main" id="{56ADBA73-9031-1EA4-DBBA-4FDAF1F0BF66}"/>
              </a:ext>
            </a:extLst>
          </p:cNvPr>
          <p:cNvSpPr/>
          <p:nvPr/>
        </p:nvSpPr>
        <p:spPr>
          <a:xfrm>
            <a:off x="2049302" y="10503109"/>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foo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horse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{10, 101}</a:t>
            </a:r>
          </a:p>
        </p:txBody>
      </p:sp>
      <p:sp>
        <p:nvSpPr>
          <p:cNvPr id="27" name="Rectangle 26">
            <a:extLst>
              <a:ext uri="{FF2B5EF4-FFF2-40B4-BE49-F238E27FC236}">
                <a16:creationId xmlns:a16="http://schemas.microsoft.com/office/drawing/2014/main" id="{3ABBF8E9-C9E2-7502-7A91-64DFAA1C7A2A}"/>
              </a:ext>
            </a:extLst>
          </p:cNvPr>
          <p:cNvSpPr/>
          <p:nvPr/>
        </p:nvSpPr>
        <p:spPr>
          <a:xfrm>
            <a:off x="2049302" y="11556102"/>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bar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fox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{0, 100}</a:t>
            </a:r>
          </a:p>
        </p:txBody>
      </p:sp>
      <p:sp>
        <p:nvSpPr>
          <p:cNvPr id="28" name="Rectangle 27">
            <a:extLst>
              <a:ext uri="{FF2B5EF4-FFF2-40B4-BE49-F238E27FC236}">
                <a16:creationId xmlns:a16="http://schemas.microsoft.com/office/drawing/2014/main" id="{CAF14716-F75E-361A-6C33-3B78DC70D9E1}"/>
              </a:ext>
            </a:extLst>
          </p:cNvPr>
          <p:cNvSpPr/>
          <p:nvPr/>
        </p:nvSpPr>
        <p:spPr>
          <a:xfrm>
            <a:off x="2049301" y="9450116"/>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fizz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toad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{5, 200}</a:t>
            </a:r>
          </a:p>
        </p:txBody>
      </p:sp>
      <p:sp>
        <p:nvSpPr>
          <p:cNvPr id="3" name="Rectangle 2">
            <a:extLst>
              <a:ext uri="{FF2B5EF4-FFF2-40B4-BE49-F238E27FC236}">
                <a16:creationId xmlns:a16="http://schemas.microsoft.com/office/drawing/2014/main" id="{343A42ED-FA36-379D-5189-C660DE2D66D3}"/>
              </a:ext>
            </a:extLst>
          </p:cNvPr>
          <p:cNvSpPr/>
          <p:nvPr/>
        </p:nvSpPr>
        <p:spPr>
          <a:xfrm>
            <a:off x="14737850" y="3898232"/>
            <a:ext cx="5269832" cy="8734926"/>
          </a:xfrm>
          <a:prstGeom prst="rect">
            <a:avLst/>
          </a:prstGeom>
          <a:solidFill>
            <a:srgbClr val="E9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accent6">
                  <a:lumMod val="50000"/>
                </a:schemeClr>
              </a:solidFill>
              <a:latin typeface="Community" panose="02000303040000020003" pitchFamily="2" charset="0"/>
            </a:endParaRPr>
          </a:p>
        </p:txBody>
      </p:sp>
      <p:cxnSp>
        <p:nvCxnSpPr>
          <p:cNvPr id="7" name="Straight Arrow Connector 6">
            <a:extLst>
              <a:ext uri="{FF2B5EF4-FFF2-40B4-BE49-F238E27FC236}">
                <a16:creationId xmlns:a16="http://schemas.microsoft.com/office/drawing/2014/main" id="{72E2477B-0B45-744E-DC32-56D9FF1076F2}"/>
              </a:ext>
            </a:extLst>
          </p:cNvPr>
          <p:cNvCxnSpPr/>
          <p:nvPr/>
        </p:nvCxnSpPr>
        <p:spPr>
          <a:xfrm flipV="1">
            <a:off x="14352839" y="4080293"/>
            <a:ext cx="0" cy="837080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369682C-6134-9002-25EC-F7581F559890}"/>
              </a:ext>
            </a:extLst>
          </p:cNvPr>
          <p:cNvSpPr txBox="1"/>
          <p:nvPr/>
        </p:nvSpPr>
        <p:spPr>
          <a:xfrm>
            <a:off x="13101557" y="11996713"/>
            <a:ext cx="1419722" cy="526573"/>
          </a:xfrm>
          <a:prstGeom prst="rect">
            <a:avLst/>
          </a:prstGeom>
          <a:noFill/>
        </p:spPr>
        <p:txBody>
          <a:bodyPr wrap="none" lIns="0" tIns="0" rIns="0" bIns="0" rtlCol="0">
            <a:noAutofit/>
          </a:bodyPr>
          <a:lstStyle/>
          <a:p>
            <a:pPr algn="l"/>
            <a:r>
              <a:rPr lang="en-US" sz="3200">
                <a:solidFill>
                  <a:schemeClr val="accent6"/>
                </a:solidFill>
                <a:latin typeface="Community" panose="02000303040000020003" pitchFamily="2" charset="0"/>
              </a:rPr>
              <a:t>Offsets</a:t>
            </a:r>
          </a:p>
        </p:txBody>
      </p:sp>
      <p:sp>
        <p:nvSpPr>
          <p:cNvPr id="9" name="Rectangle 8">
            <a:extLst>
              <a:ext uri="{FF2B5EF4-FFF2-40B4-BE49-F238E27FC236}">
                <a16:creationId xmlns:a16="http://schemas.microsoft.com/office/drawing/2014/main" id="{7B716948-118A-2E90-349D-9EF560213FE4}"/>
              </a:ext>
            </a:extLst>
          </p:cNvPr>
          <p:cNvSpPr/>
          <p:nvPr/>
        </p:nvSpPr>
        <p:spPr>
          <a:xfrm>
            <a:off x="14737848" y="10527172"/>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foo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mule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{3, 250}</a:t>
            </a:r>
          </a:p>
        </p:txBody>
      </p:sp>
      <p:sp>
        <p:nvSpPr>
          <p:cNvPr id="10" name="Rectangle 9">
            <a:extLst>
              <a:ext uri="{FF2B5EF4-FFF2-40B4-BE49-F238E27FC236}">
                <a16:creationId xmlns:a16="http://schemas.microsoft.com/office/drawing/2014/main" id="{92F442DC-84C4-B0D4-997C-FA2F7772E305}"/>
              </a:ext>
            </a:extLst>
          </p:cNvPr>
          <p:cNvSpPr/>
          <p:nvPr/>
        </p:nvSpPr>
        <p:spPr>
          <a:xfrm>
            <a:off x="14737848" y="11580165"/>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bar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fox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{0, 100}</a:t>
            </a:r>
          </a:p>
        </p:txBody>
      </p:sp>
      <p:sp>
        <p:nvSpPr>
          <p:cNvPr id="11" name="Rectangle 10">
            <a:extLst>
              <a:ext uri="{FF2B5EF4-FFF2-40B4-BE49-F238E27FC236}">
                <a16:creationId xmlns:a16="http://schemas.microsoft.com/office/drawing/2014/main" id="{C452B017-A4E2-CBBB-6516-3B3A4E342669}"/>
              </a:ext>
            </a:extLst>
          </p:cNvPr>
          <p:cNvSpPr/>
          <p:nvPr/>
        </p:nvSpPr>
        <p:spPr>
          <a:xfrm>
            <a:off x="14737847" y="9474179"/>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fizz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frog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{5, 150}</a:t>
            </a:r>
          </a:p>
        </p:txBody>
      </p:sp>
      <p:sp>
        <p:nvSpPr>
          <p:cNvPr id="12" name="Right Brace 11">
            <a:extLst>
              <a:ext uri="{FF2B5EF4-FFF2-40B4-BE49-F238E27FC236}">
                <a16:creationId xmlns:a16="http://schemas.microsoft.com/office/drawing/2014/main" id="{D95D333D-5A3C-5863-D29E-C74284C86E30}"/>
              </a:ext>
            </a:extLst>
          </p:cNvPr>
          <p:cNvSpPr/>
          <p:nvPr/>
        </p:nvSpPr>
        <p:spPr>
          <a:xfrm>
            <a:off x="8831179" y="9450116"/>
            <a:ext cx="818147" cy="3049107"/>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315DAB55-2D83-89D9-1AA3-0846C755B8AF}"/>
              </a:ext>
            </a:extLst>
          </p:cNvPr>
          <p:cNvSpPr txBox="1"/>
          <p:nvPr/>
        </p:nvSpPr>
        <p:spPr>
          <a:xfrm>
            <a:off x="9938084" y="10503108"/>
            <a:ext cx="2430374" cy="1469541"/>
          </a:xfrm>
          <a:prstGeom prst="rect">
            <a:avLst/>
          </a:prstGeom>
          <a:noFill/>
        </p:spPr>
        <p:txBody>
          <a:bodyPr wrap="square" lIns="0" tIns="0" rIns="0" bIns="0" rtlCol="0" anchor="t">
            <a:noAutofit/>
          </a:bodyPr>
          <a:lstStyle/>
          <a:p>
            <a:pPr algn="l"/>
            <a:r>
              <a:rPr lang="en-US">
                <a:solidFill>
                  <a:schemeClr val="accent6"/>
                </a:solidFill>
                <a:latin typeface="Community"/>
              </a:rPr>
              <a:t>HWM: {10,200}</a:t>
            </a:r>
          </a:p>
        </p:txBody>
      </p:sp>
      <p:sp>
        <p:nvSpPr>
          <p:cNvPr id="14" name="Right Brace 13">
            <a:extLst>
              <a:ext uri="{FF2B5EF4-FFF2-40B4-BE49-F238E27FC236}">
                <a16:creationId xmlns:a16="http://schemas.microsoft.com/office/drawing/2014/main" id="{FCC7D393-6B15-5C7F-5DC2-9D960526A478}"/>
              </a:ext>
            </a:extLst>
          </p:cNvPr>
          <p:cNvSpPr/>
          <p:nvPr/>
        </p:nvSpPr>
        <p:spPr>
          <a:xfrm>
            <a:off x="21369740" y="9474180"/>
            <a:ext cx="818147" cy="3049107"/>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DB9C500D-BCEA-3221-B06D-4B60C9704AB8}"/>
              </a:ext>
            </a:extLst>
          </p:cNvPr>
          <p:cNvSpPr txBox="1"/>
          <p:nvPr/>
        </p:nvSpPr>
        <p:spPr>
          <a:xfrm>
            <a:off x="22452581" y="10709233"/>
            <a:ext cx="2430374" cy="1469541"/>
          </a:xfrm>
          <a:prstGeom prst="rect">
            <a:avLst/>
          </a:prstGeom>
          <a:noFill/>
        </p:spPr>
        <p:txBody>
          <a:bodyPr wrap="square" lIns="0" tIns="0" rIns="0" bIns="0" rtlCol="0">
            <a:noAutofit/>
          </a:bodyPr>
          <a:lstStyle/>
          <a:p>
            <a:pPr algn="l"/>
            <a:r>
              <a:rPr lang="en-US">
                <a:solidFill>
                  <a:schemeClr val="accent6"/>
                </a:solidFill>
                <a:latin typeface="Community" panose="02000303040000020003" pitchFamily="2" charset="0"/>
              </a:rPr>
              <a:t>HWM: {5,250}</a:t>
            </a:r>
          </a:p>
        </p:txBody>
      </p:sp>
      <p:sp>
        <p:nvSpPr>
          <p:cNvPr id="18" name="TextBox 17">
            <a:extLst>
              <a:ext uri="{FF2B5EF4-FFF2-40B4-BE49-F238E27FC236}">
                <a16:creationId xmlns:a16="http://schemas.microsoft.com/office/drawing/2014/main" id="{2595365D-AFEB-C997-BA01-5E1ADD224CAD}"/>
              </a:ext>
            </a:extLst>
          </p:cNvPr>
          <p:cNvSpPr txBox="1"/>
          <p:nvPr/>
        </p:nvSpPr>
        <p:spPr>
          <a:xfrm>
            <a:off x="14844811" y="3165893"/>
            <a:ext cx="914400" cy="914400"/>
          </a:xfrm>
          <a:prstGeom prst="rect">
            <a:avLst/>
          </a:prstGeom>
          <a:noFill/>
        </p:spPr>
        <p:txBody>
          <a:bodyPr wrap="none" lIns="0" tIns="0" rIns="0" bIns="0" rtlCol="0" anchor="t">
            <a:noAutofit/>
          </a:bodyPr>
          <a:lstStyle/>
          <a:p>
            <a:r>
              <a:rPr lang="en-US">
                <a:solidFill>
                  <a:schemeClr val="accent6"/>
                </a:solidFill>
                <a:latin typeface="Community"/>
              </a:rPr>
              <a:t>DC2 Topic</a:t>
            </a:r>
            <a:endParaRPr lang="en-US"/>
          </a:p>
        </p:txBody>
      </p:sp>
      <p:sp>
        <p:nvSpPr>
          <p:cNvPr id="20" name="TextBox 19">
            <a:extLst>
              <a:ext uri="{FF2B5EF4-FFF2-40B4-BE49-F238E27FC236}">
                <a16:creationId xmlns:a16="http://schemas.microsoft.com/office/drawing/2014/main" id="{9BA234B5-E707-7235-0787-A8E3B3D7C7E9}"/>
              </a:ext>
            </a:extLst>
          </p:cNvPr>
          <p:cNvSpPr txBox="1"/>
          <p:nvPr/>
        </p:nvSpPr>
        <p:spPr>
          <a:xfrm>
            <a:off x="2049304" y="3164408"/>
            <a:ext cx="914400" cy="914400"/>
          </a:xfrm>
          <a:prstGeom prst="rect">
            <a:avLst/>
          </a:prstGeom>
          <a:noFill/>
        </p:spPr>
        <p:txBody>
          <a:bodyPr wrap="none" lIns="0" tIns="0" rIns="0" bIns="0" rtlCol="0" anchor="t">
            <a:noAutofit/>
          </a:bodyPr>
          <a:lstStyle/>
          <a:p>
            <a:r>
              <a:rPr lang="en-US">
                <a:solidFill>
                  <a:schemeClr val="accent6"/>
                </a:solidFill>
                <a:latin typeface="Community"/>
              </a:rPr>
              <a:t>DC1 Topic</a:t>
            </a:r>
            <a:endParaRPr lang="en-US">
              <a:solidFill>
                <a:schemeClr val="accent6"/>
              </a:solidFill>
              <a:latin typeface="Community" panose="02000303040000020003" pitchFamily="2" charset="0"/>
            </a:endParaRPr>
          </a:p>
        </p:txBody>
      </p:sp>
      <p:sp>
        <p:nvSpPr>
          <p:cNvPr id="21" name="TextBox 20">
            <a:extLst>
              <a:ext uri="{FF2B5EF4-FFF2-40B4-BE49-F238E27FC236}">
                <a16:creationId xmlns:a16="http://schemas.microsoft.com/office/drawing/2014/main" id="{1FEC587F-558A-4599-09E0-4DC1805997E6}"/>
              </a:ext>
            </a:extLst>
          </p:cNvPr>
          <p:cNvSpPr txBox="1"/>
          <p:nvPr/>
        </p:nvSpPr>
        <p:spPr>
          <a:xfrm>
            <a:off x="18405617" y="13123630"/>
            <a:ext cx="5636403" cy="61555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4000" b="1">
                <a:solidFill>
                  <a:schemeClr val="accent6"/>
                </a:solidFill>
                <a:latin typeface="Community"/>
              </a:rPr>
              <a:t>*HWM: High Water Mark</a:t>
            </a:r>
            <a:endParaRPr lang="en-US" sz="4000" b="1">
              <a:solidFill>
                <a:schemeClr val="accent6"/>
              </a:solidFill>
              <a:latin typeface="Community" panose="02000303040000020003" pitchFamily="2" charset="0"/>
            </a:endParaRPr>
          </a:p>
        </p:txBody>
      </p:sp>
    </p:spTree>
    <p:extLst>
      <p:ext uri="{BB962C8B-B14F-4D97-AF65-F5344CB8AC3E}">
        <p14:creationId xmlns:p14="http://schemas.microsoft.com/office/powerpoint/2010/main" val="150847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BD0EE-405B-334E-AB82-80FD139574EF}"/>
              </a:ext>
            </a:extLst>
          </p:cNvPr>
          <p:cNvSpPr>
            <a:spLocks noGrp="1"/>
          </p:cNvSpPr>
          <p:nvPr>
            <p:ph type="title"/>
          </p:nvPr>
        </p:nvSpPr>
        <p:spPr/>
        <p:txBody>
          <a:bodyPr/>
          <a:lstStyle/>
          <a:p>
            <a:r>
              <a:rPr lang="en-US"/>
              <a:t>Leap Frog Illustrated</a:t>
            </a:r>
          </a:p>
        </p:txBody>
      </p:sp>
      <p:sp>
        <p:nvSpPr>
          <p:cNvPr id="4" name="Rectangle 3">
            <a:extLst>
              <a:ext uri="{FF2B5EF4-FFF2-40B4-BE49-F238E27FC236}">
                <a16:creationId xmlns:a16="http://schemas.microsoft.com/office/drawing/2014/main" id="{5595BA7F-CD9D-1488-882F-53DF973A535C}"/>
              </a:ext>
            </a:extLst>
          </p:cNvPr>
          <p:cNvSpPr/>
          <p:nvPr/>
        </p:nvSpPr>
        <p:spPr>
          <a:xfrm>
            <a:off x="2049304" y="3874169"/>
            <a:ext cx="5269832" cy="8734926"/>
          </a:xfrm>
          <a:prstGeom prst="rect">
            <a:avLst/>
          </a:prstGeom>
          <a:solidFill>
            <a:srgbClr val="E9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accent6">
                  <a:lumMod val="50000"/>
                </a:schemeClr>
              </a:solidFill>
              <a:latin typeface="Community" panose="02000303040000020003" pitchFamily="2" charset="0"/>
            </a:endParaRPr>
          </a:p>
        </p:txBody>
      </p:sp>
      <p:sp>
        <p:nvSpPr>
          <p:cNvPr id="6" name="TextBox 5">
            <a:extLst>
              <a:ext uri="{FF2B5EF4-FFF2-40B4-BE49-F238E27FC236}">
                <a16:creationId xmlns:a16="http://schemas.microsoft.com/office/drawing/2014/main" id="{D542774D-F25C-C7FE-8E6E-13252DF17AA3}"/>
              </a:ext>
            </a:extLst>
          </p:cNvPr>
          <p:cNvSpPr txBox="1"/>
          <p:nvPr/>
        </p:nvSpPr>
        <p:spPr>
          <a:xfrm>
            <a:off x="5125453" y="12633158"/>
            <a:ext cx="914400" cy="914400"/>
          </a:xfrm>
          <a:prstGeom prst="rect">
            <a:avLst/>
          </a:prstGeom>
          <a:noFill/>
        </p:spPr>
        <p:txBody>
          <a:bodyPr wrap="none" lIns="0" tIns="0" rIns="0" bIns="0" rtlCol="0">
            <a:noAutofit/>
          </a:bodyPr>
          <a:lstStyle/>
          <a:p>
            <a:pPr algn="l"/>
            <a:endParaRPr lang="en-US">
              <a:solidFill>
                <a:schemeClr val="accent6"/>
              </a:solidFill>
              <a:latin typeface="Community" panose="02000303040000020003" pitchFamily="2" charset="0"/>
            </a:endParaRPr>
          </a:p>
        </p:txBody>
      </p:sp>
      <p:cxnSp>
        <p:nvCxnSpPr>
          <p:cNvPr id="22" name="Straight Arrow Connector 21">
            <a:extLst>
              <a:ext uri="{FF2B5EF4-FFF2-40B4-BE49-F238E27FC236}">
                <a16:creationId xmlns:a16="http://schemas.microsoft.com/office/drawing/2014/main" id="{C834FA43-8E6A-E97B-AEAA-CE135ED70A41}"/>
              </a:ext>
            </a:extLst>
          </p:cNvPr>
          <p:cNvCxnSpPr/>
          <p:nvPr/>
        </p:nvCxnSpPr>
        <p:spPr>
          <a:xfrm flipV="1">
            <a:off x="1664293" y="4056230"/>
            <a:ext cx="0" cy="837080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25BD0F4-FF88-70FC-DD38-305EF0971745}"/>
              </a:ext>
            </a:extLst>
          </p:cNvPr>
          <p:cNvSpPr txBox="1"/>
          <p:nvPr/>
        </p:nvSpPr>
        <p:spPr>
          <a:xfrm>
            <a:off x="413011" y="11972650"/>
            <a:ext cx="1419722" cy="526573"/>
          </a:xfrm>
          <a:prstGeom prst="rect">
            <a:avLst/>
          </a:prstGeom>
          <a:noFill/>
        </p:spPr>
        <p:txBody>
          <a:bodyPr wrap="none" lIns="0" tIns="0" rIns="0" bIns="0" rtlCol="0">
            <a:noAutofit/>
          </a:bodyPr>
          <a:lstStyle/>
          <a:p>
            <a:pPr algn="l"/>
            <a:r>
              <a:rPr lang="en-US" sz="3200">
                <a:solidFill>
                  <a:schemeClr val="accent6"/>
                </a:solidFill>
                <a:latin typeface="Community" panose="02000303040000020003" pitchFamily="2" charset="0"/>
              </a:rPr>
              <a:t>Offsets</a:t>
            </a:r>
          </a:p>
        </p:txBody>
      </p:sp>
      <p:sp>
        <p:nvSpPr>
          <p:cNvPr id="25" name="Rectangle 24">
            <a:extLst>
              <a:ext uri="{FF2B5EF4-FFF2-40B4-BE49-F238E27FC236}">
                <a16:creationId xmlns:a16="http://schemas.microsoft.com/office/drawing/2014/main" id="{56ADBA73-9031-1EA4-DBBA-4FDAF1F0BF66}"/>
              </a:ext>
            </a:extLst>
          </p:cNvPr>
          <p:cNvSpPr/>
          <p:nvPr/>
        </p:nvSpPr>
        <p:spPr>
          <a:xfrm>
            <a:off x="2049302" y="10503109"/>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foo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horse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{10, 101}</a:t>
            </a:r>
          </a:p>
        </p:txBody>
      </p:sp>
      <p:sp>
        <p:nvSpPr>
          <p:cNvPr id="27" name="Rectangle 26">
            <a:extLst>
              <a:ext uri="{FF2B5EF4-FFF2-40B4-BE49-F238E27FC236}">
                <a16:creationId xmlns:a16="http://schemas.microsoft.com/office/drawing/2014/main" id="{3ABBF8E9-C9E2-7502-7A91-64DFAA1C7A2A}"/>
              </a:ext>
            </a:extLst>
          </p:cNvPr>
          <p:cNvSpPr/>
          <p:nvPr/>
        </p:nvSpPr>
        <p:spPr>
          <a:xfrm>
            <a:off x="2049302" y="11556102"/>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bar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fox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{0, 100}</a:t>
            </a:r>
          </a:p>
        </p:txBody>
      </p:sp>
      <p:sp>
        <p:nvSpPr>
          <p:cNvPr id="28" name="Rectangle 27">
            <a:extLst>
              <a:ext uri="{FF2B5EF4-FFF2-40B4-BE49-F238E27FC236}">
                <a16:creationId xmlns:a16="http://schemas.microsoft.com/office/drawing/2014/main" id="{CAF14716-F75E-361A-6C33-3B78DC70D9E1}"/>
              </a:ext>
            </a:extLst>
          </p:cNvPr>
          <p:cNvSpPr/>
          <p:nvPr/>
        </p:nvSpPr>
        <p:spPr>
          <a:xfrm>
            <a:off x="2049301" y="9450116"/>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fizz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toad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{5, 200}</a:t>
            </a:r>
          </a:p>
        </p:txBody>
      </p:sp>
      <p:sp>
        <p:nvSpPr>
          <p:cNvPr id="3" name="Rectangle 2">
            <a:extLst>
              <a:ext uri="{FF2B5EF4-FFF2-40B4-BE49-F238E27FC236}">
                <a16:creationId xmlns:a16="http://schemas.microsoft.com/office/drawing/2014/main" id="{343A42ED-FA36-379D-5189-C660DE2D66D3}"/>
              </a:ext>
            </a:extLst>
          </p:cNvPr>
          <p:cNvSpPr/>
          <p:nvPr/>
        </p:nvSpPr>
        <p:spPr>
          <a:xfrm>
            <a:off x="14737850" y="3898232"/>
            <a:ext cx="5269832" cy="8734926"/>
          </a:xfrm>
          <a:prstGeom prst="rect">
            <a:avLst/>
          </a:prstGeom>
          <a:solidFill>
            <a:srgbClr val="E9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accent6">
                  <a:lumMod val="50000"/>
                </a:schemeClr>
              </a:solidFill>
              <a:latin typeface="Community" panose="02000303040000020003" pitchFamily="2" charset="0"/>
            </a:endParaRPr>
          </a:p>
        </p:txBody>
      </p:sp>
      <p:cxnSp>
        <p:nvCxnSpPr>
          <p:cNvPr id="7" name="Straight Arrow Connector 6">
            <a:extLst>
              <a:ext uri="{FF2B5EF4-FFF2-40B4-BE49-F238E27FC236}">
                <a16:creationId xmlns:a16="http://schemas.microsoft.com/office/drawing/2014/main" id="{72E2477B-0B45-744E-DC32-56D9FF1076F2}"/>
              </a:ext>
            </a:extLst>
          </p:cNvPr>
          <p:cNvCxnSpPr/>
          <p:nvPr/>
        </p:nvCxnSpPr>
        <p:spPr>
          <a:xfrm flipV="1">
            <a:off x="14352839" y="4080293"/>
            <a:ext cx="0" cy="837080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369682C-6134-9002-25EC-F7581F559890}"/>
              </a:ext>
            </a:extLst>
          </p:cNvPr>
          <p:cNvSpPr txBox="1"/>
          <p:nvPr/>
        </p:nvSpPr>
        <p:spPr>
          <a:xfrm>
            <a:off x="13101557" y="11996713"/>
            <a:ext cx="1419722" cy="526573"/>
          </a:xfrm>
          <a:prstGeom prst="rect">
            <a:avLst/>
          </a:prstGeom>
          <a:noFill/>
        </p:spPr>
        <p:txBody>
          <a:bodyPr wrap="none" lIns="0" tIns="0" rIns="0" bIns="0" rtlCol="0">
            <a:noAutofit/>
          </a:bodyPr>
          <a:lstStyle/>
          <a:p>
            <a:pPr algn="l"/>
            <a:r>
              <a:rPr lang="en-US" sz="3200">
                <a:solidFill>
                  <a:schemeClr val="accent6"/>
                </a:solidFill>
                <a:latin typeface="Community" panose="02000303040000020003" pitchFamily="2" charset="0"/>
              </a:rPr>
              <a:t>Offsets</a:t>
            </a:r>
          </a:p>
        </p:txBody>
      </p:sp>
      <p:sp>
        <p:nvSpPr>
          <p:cNvPr id="9" name="Rectangle 8">
            <a:extLst>
              <a:ext uri="{FF2B5EF4-FFF2-40B4-BE49-F238E27FC236}">
                <a16:creationId xmlns:a16="http://schemas.microsoft.com/office/drawing/2014/main" id="{7B716948-118A-2E90-349D-9EF560213FE4}"/>
              </a:ext>
            </a:extLst>
          </p:cNvPr>
          <p:cNvSpPr/>
          <p:nvPr/>
        </p:nvSpPr>
        <p:spPr>
          <a:xfrm>
            <a:off x="14737848" y="10527172"/>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foo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mule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{3, 250}</a:t>
            </a:r>
          </a:p>
        </p:txBody>
      </p:sp>
      <p:sp>
        <p:nvSpPr>
          <p:cNvPr id="10" name="Rectangle 9">
            <a:extLst>
              <a:ext uri="{FF2B5EF4-FFF2-40B4-BE49-F238E27FC236}">
                <a16:creationId xmlns:a16="http://schemas.microsoft.com/office/drawing/2014/main" id="{92F442DC-84C4-B0D4-997C-FA2F7772E305}"/>
              </a:ext>
            </a:extLst>
          </p:cNvPr>
          <p:cNvSpPr/>
          <p:nvPr/>
        </p:nvSpPr>
        <p:spPr>
          <a:xfrm>
            <a:off x="14737848" y="11580165"/>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bar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fox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{0, 100}</a:t>
            </a:r>
          </a:p>
        </p:txBody>
      </p:sp>
      <p:sp>
        <p:nvSpPr>
          <p:cNvPr id="11" name="Rectangle 10">
            <a:extLst>
              <a:ext uri="{FF2B5EF4-FFF2-40B4-BE49-F238E27FC236}">
                <a16:creationId xmlns:a16="http://schemas.microsoft.com/office/drawing/2014/main" id="{C452B017-A4E2-CBBB-6516-3B3A4E342669}"/>
              </a:ext>
            </a:extLst>
          </p:cNvPr>
          <p:cNvSpPr/>
          <p:nvPr/>
        </p:nvSpPr>
        <p:spPr>
          <a:xfrm>
            <a:off x="14737847" y="9474179"/>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fizz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frog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{5, 150}</a:t>
            </a:r>
          </a:p>
        </p:txBody>
      </p:sp>
      <p:sp>
        <p:nvSpPr>
          <p:cNvPr id="12" name="Right Brace 11">
            <a:extLst>
              <a:ext uri="{FF2B5EF4-FFF2-40B4-BE49-F238E27FC236}">
                <a16:creationId xmlns:a16="http://schemas.microsoft.com/office/drawing/2014/main" id="{D95D333D-5A3C-5863-D29E-C74284C86E30}"/>
              </a:ext>
            </a:extLst>
          </p:cNvPr>
          <p:cNvSpPr/>
          <p:nvPr/>
        </p:nvSpPr>
        <p:spPr>
          <a:xfrm>
            <a:off x="8831179" y="9450116"/>
            <a:ext cx="818147" cy="3049107"/>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315DAB55-2D83-89D9-1AA3-0846C755B8AF}"/>
              </a:ext>
            </a:extLst>
          </p:cNvPr>
          <p:cNvSpPr txBox="1"/>
          <p:nvPr/>
        </p:nvSpPr>
        <p:spPr>
          <a:xfrm>
            <a:off x="9938084" y="10503108"/>
            <a:ext cx="2430374" cy="1469541"/>
          </a:xfrm>
          <a:prstGeom prst="rect">
            <a:avLst/>
          </a:prstGeom>
          <a:noFill/>
        </p:spPr>
        <p:txBody>
          <a:bodyPr wrap="square" lIns="0" tIns="0" rIns="0" bIns="0" rtlCol="0" anchor="t">
            <a:noAutofit/>
          </a:bodyPr>
          <a:lstStyle/>
          <a:p>
            <a:pPr algn="l"/>
            <a:r>
              <a:rPr lang="en-US">
                <a:solidFill>
                  <a:schemeClr val="accent6"/>
                </a:solidFill>
                <a:latin typeface="Community"/>
              </a:rPr>
              <a:t>HWM: {10,200}</a:t>
            </a:r>
          </a:p>
        </p:txBody>
      </p:sp>
      <p:sp>
        <p:nvSpPr>
          <p:cNvPr id="14" name="Right Brace 13">
            <a:extLst>
              <a:ext uri="{FF2B5EF4-FFF2-40B4-BE49-F238E27FC236}">
                <a16:creationId xmlns:a16="http://schemas.microsoft.com/office/drawing/2014/main" id="{FCC7D393-6B15-5C7F-5DC2-9D960526A478}"/>
              </a:ext>
            </a:extLst>
          </p:cNvPr>
          <p:cNvSpPr/>
          <p:nvPr/>
        </p:nvSpPr>
        <p:spPr>
          <a:xfrm>
            <a:off x="21369740" y="9474180"/>
            <a:ext cx="818147" cy="3049107"/>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DB9C500D-BCEA-3221-B06D-4B60C9704AB8}"/>
              </a:ext>
            </a:extLst>
          </p:cNvPr>
          <p:cNvSpPr txBox="1"/>
          <p:nvPr/>
        </p:nvSpPr>
        <p:spPr>
          <a:xfrm>
            <a:off x="22452581" y="10709233"/>
            <a:ext cx="2430374" cy="1469541"/>
          </a:xfrm>
          <a:prstGeom prst="rect">
            <a:avLst/>
          </a:prstGeom>
          <a:noFill/>
        </p:spPr>
        <p:txBody>
          <a:bodyPr wrap="square" lIns="0" tIns="0" rIns="0" bIns="0" rtlCol="0">
            <a:noAutofit/>
          </a:bodyPr>
          <a:lstStyle/>
          <a:p>
            <a:pPr algn="l"/>
            <a:r>
              <a:rPr lang="en-US">
                <a:solidFill>
                  <a:schemeClr val="accent6"/>
                </a:solidFill>
                <a:latin typeface="Community" panose="02000303040000020003" pitchFamily="2" charset="0"/>
              </a:rPr>
              <a:t>HWM: {5,250}</a:t>
            </a:r>
          </a:p>
        </p:txBody>
      </p:sp>
      <p:sp>
        <p:nvSpPr>
          <p:cNvPr id="17" name="Rectangle 16">
            <a:extLst>
              <a:ext uri="{FF2B5EF4-FFF2-40B4-BE49-F238E27FC236}">
                <a16:creationId xmlns:a16="http://schemas.microsoft.com/office/drawing/2014/main" id="{D3D580D9-8A5B-7340-EAFB-7F6BDCBAC96C}"/>
              </a:ext>
            </a:extLst>
          </p:cNvPr>
          <p:cNvSpPr/>
          <p:nvPr/>
        </p:nvSpPr>
        <p:spPr>
          <a:xfrm>
            <a:off x="14737845" y="7067384"/>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foo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burro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{10, 300}</a:t>
            </a:r>
          </a:p>
        </p:txBody>
      </p:sp>
      <p:sp>
        <p:nvSpPr>
          <p:cNvPr id="18" name="Rectangle 17">
            <a:extLst>
              <a:ext uri="{FF2B5EF4-FFF2-40B4-BE49-F238E27FC236}">
                <a16:creationId xmlns:a16="http://schemas.microsoft.com/office/drawing/2014/main" id="{B5D79307-FF24-AE6E-113D-B7EA3E8F077F}"/>
              </a:ext>
            </a:extLst>
          </p:cNvPr>
          <p:cNvSpPr/>
          <p:nvPr/>
        </p:nvSpPr>
        <p:spPr>
          <a:xfrm>
            <a:off x="14737845" y="8078695"/>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fizz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frog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{5, 199}</a:t>
            </a:r>
          </a:p>
        </p:txBody>
      </p:sp>
      <p:sp>
        <p:nvSpPr>
          <p:cNvPr id="19" name="Right Brace 18">
            <a:extLst>
              <a:ext uri="{FF2B5EF4-FFF2-40B4-BE49-F238E27FC236}">
                <a16:creationId xmlns:a16="http://schemas.microsoft.com/office/drawing/2014/main" id="{6E26D524-6399-648B-079B-30F8331D2435}"/>
              </a:ext>
            </a:extLst>
          </p:cNvPr>
          <p:cNvSpPr/>
          <p:nvPr/>
        </p:nvSpPr>
        <p:spPr>
          <a:xfrm>
            <a:off x="21530094" y="6972385"/>
            <a:ext cx="819802" cy="2025978"/>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8373F47A-42DA-5DBC-616A-D49BFA39B3DA}"/>
              </a:ext>
            </a:extLst>
          </p:cNvPr>
          <p:cNvSpPr txBox="1"/>
          <p:nvPr/>
        </p:nvSpPr>
        <p:spPr>
          <a:xfrm>
            <a:off x="22566468" y="7506861"/>
            <a:ext cx="2430374" cy="1469541"/>
          </a:xfrm>
          <a:prstGeom prst="rect">
            <a:avLst/>
          </a:prstGeom>
          <a:noFill/>
        </p:spPr>
        <p:txBody>
          <a:bodyPr wrap="square" lIns="0" tIns="0" rIns="0" bIns="0" rtlCol="0">
            <a:noAutofit/>
          </a:bodyPr>
          <a:lstStyle/>
          <a:p>
            <a:pPr algn="l"/>
            <a:r>
              <a:rPr lang="en-US">
                <a:solidFill>
                  <a:schemeClr val="accent6"/>
                </a:solidFill>
                <a:latin typeface="Community" panose="02000303040000020003" pitchFamily="2" charset="0"/>
              </a:rPr>
              <a:t>HWM: {10,300}</a:t>
            </a:r>
          </a:p>
        </p:txBody>
      </p:sp>
      <p:cxnSp>
        <p:nvCxnSpPr>
          <p:cNvPr id="31" name="Straight Connector 30">
            <a:extLst>
              <a:ext uri="{FF2B5EF4-FFF2-40B4-BE49-F238E27FC236}">
                <a16:creationId xmlns:a16="http://schemas.microsoft.com/office/drawing/2014/main" id="{02AB7C4B-8DA4-31EE-10E3-065A979A0DA8}"/>
              </a:ext>
            </a:extLst>
          </p:cNvPr>
          <p:cNvCxnSpPr>
            <a:cxnSpLocks/>
          </p:cNvCxnSpPr>
          <p:nvPr/>
        </p:nvCxnSpPr>
        <p:spPr>
          <a:xfrm>
            <a:off x="673768" y="9267491"/>
            <a:ext cx="22426864" cy="0"/>
          </a:xfrm>
          <a:prstGeom prst="line">
            <a:avLst/>
          </a:prstGeom>
          <a:ln w="63500">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933FEA7-775C-D153-23EF-E36326F9549A}"/>
              </a:ext>
            </a:extLst>
          </p:cNvPr>
          <p:cNvSpPr txBox="1"/>
          <p:nvPr/>
        </p:nvSpPr>
        <p:spPr>
          <a:xfrm>
            <a:off x="14737850" y="3165893"/>
            <a:ext cx="914400" cy="914400"/>
          </a:xfrm>
          <a:prstGeom prst="rect">
            <a:avLst/>
          </a:prstGeom>
          <a:noFill/>
        </p:spPr>
        <p:txBody>
          <a:bodyPr wrap="none" lIns="0" tIns="0" rIns="0" bIns="0" rtlCol="0" anchor="t">
            <a:noAutofit/>
          </a:bodyPr>
          <a:lstStyle/>
          <a:p>
            <a:r>
              <a:rPr lang="en-US">
                <a:solidFill>
                  <a:schemeClr val="accent6"/>
                </a:solidFill>
                <a:latin typeface="Community"/>
              </a:rPr>
              <a:t>DC2 Topic</a:t>
            </a:r>
            <a:endParaRPr lang="en-US"/>
          </a:p>
        </p:txBody>
      </p:sp>
      <p:sp>
        <p:nvSpPr>
          <p:cNvPr id="34" name="TextBox 33">
            <a:extLst>
              <a:ext uri="{FF2B5EF4-FFF2-40B4-BE49-F238E27FC236}">
                <a16:creationId xmlns:a16="http://schemas.microsoft.com/office/drawing/2014/main" id="{47271CF7-7EBF-A58A-2053-978227DE4D75}"/>
              </a:ext>
            </a:extLst>
          </p:cNvPr>
          <p:cNvSpPr txBox="1"/>
          <p:nvPr/>
        </p:nvSpPr>
        <p:spPr>
          <a:xfrm>
            <a:off x="2049304" y="3164408"/>
            <a:ext cx="914400" cy="914400"/>
          </a:xfrm>
          <a:prstGeom prst="rect">
            <a:avLst/>
          </a:prstGeom>
          <a:noFill/>
        </p:spPr>
        <p:txBody>
          <a:bodyPr wrap="none" lIns="0" tIns="0" rIns="0" bIns="0" rtlCol="0" anchor="t">
            <a:noAutofit/>
          </a:bodyPr>
          <a:lstStyle/>
          <a:p>
            <a:r>
              <a:rPr lang="en-US">
                <a:solidFill>
                  <a:schemeClr val="accent6"/>
                </a:solidFill>
                <a:latin typeface="Community"/>
              </a:rPr>
              <a:t>DC1 Topic</a:t>
            </a:r>
            <a:endParaRPr lang="en-US">
              <a:solidFill>
                <a:schemeClr val="accent6"/>
              </a:solidFill>
              <a:latin typeface="Community" panose="02000303040000020003" pitchFamily="2" charset="0"/>
            </a:endParaRPr>
          </a:p>
        </p:txBody>
      </p:sp>
      <p:sp>
        <p:nvSpPr>
          <p:cNvPr id="15" name="TextBox 14">
            <a:extLst>
              <a:ext uri="{FF2B5EF4-FFF2-40B4-BE49-F238E27FC236}">
                <a16:creationId xmlns:a16="http://schemas.microsoft.com/office/drawing/2014/main" id="{2825BFA1-3DF9-E4F2-98B4-5979C01D100E}"/>
              </a:ext>
            </a:extLst>
          </p:cNvPr>
          <p:cNvSpPr txBox="1"/>
          <p:nvPr/>
        </p:nvSpPr>
        <p:spPr>
          <a:xfrm>
            <a:off x="18405617" y="13123630"/>
            <a:ext cx="5636403" cy="61555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4000" b="1">
                <a:solidFill>
                  <a:schemeClr val="accent6"/>
                </a:solidFill>
                <a:latin typeface="Community"/>
              </a:rPr>
              <a:t>*HWM: High Water Mark</a:t>
            </a:r>
            <a:endParaRPr lang="en-US" sz="4000" b="1">
              <a:solidFill>
                <a:schemeClr val="accent6"/>
              </a:solidFill>
              <a:latin typeface="Community" panose="02000303040000020003" pitchFamily="2" charset="0"/>
            </a:endParaRPr>
          </a:p>
        </p:txBody>
      </p:sp>
    </p:spTree>
    <p:extLst>
      <p:ext uri="{BB962C8B-B14F-4D97-AF65-F5344CB8AC3E}">
        <p14:creationId xmlns:p14="http://schemas.microsoft.com/office/powerpoint/2010/main" val="336865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96;p37">
            <a:extLst>
              <a:ext uri="{FF2B5EF4-FFF2-40B4-BE49-F238E27FC236}">
                <a16:creationId xmlns:a16="http://schemas.microsoft.com/office/drawing/2014/main" id="{3C4F3360-7472-7FD2-8DD5-61A683D48959}"/>
              </a:ext>
            </a:extLst>
          </p:cNvPr>
          <p:cNvSpPr txBox="1">
            <a:spLocks noGrp="1"/>
          </p:cNvSpPr>
          <p:nvPr/>
        </p:nvSpPr>
        <p:spPr>
          <a:xfrm>
            <a:off x="6978988" y="9386289"/>
            <a:ext cx="3170154" cy="206538"/>
          </a:xfrm>
          <a:prstGeom prst="rect">
            <a:avLst/>
          </a:prstGeom>
          <a:noFill/>
          <a:ln>
            <a:noFill/>
          </a:ln>
        </p:spPr>
        <p:txBody>
          <a:bodyPr spcFirstLastPara="1" wrap="square" lIns="0" tIns="22847" rIns="0" bIns="22847" anchor="t" anchorCtr="0">
            <a:noAutofit/>
          </a:bodyPr>
          <a:lstStyle>
            <a:defPPr marR="0" lvl="0" algn="l" rtl="0">
              <a:lnSpc>
                <a:spcPct val="100000"/>
              </a:lnSpc>
              <a:spcBef>
                <a:spcPts val="0"/>
              </a:spcBef>
              <a:spcAft>
                <a:spcPts val="0"/>
              </a:spcAft>
            </a:defPPr>
            <a:lvl1pPr marL="228554" marR="0" lvl="0" indent="-114277" algn="ctr" rtl="0">
              <a:lnSpc>
                <a:spcPct val="90000"/>
              </a:lnSpc>
              <a:spcBef>
                <a:spcPts val="1000"/>
              </a:spcBef>
              <a:spcAft>
                <a:spcPts val="0"/>
              </a:spcAft>
              <a:buClr>
                <a:schemeClr val="accent2"/>
              </a:buClr>
              <a:buSzPts val="3600"/>
              <a:buFont typeface="Arial"/>
              <a:buNone/>
              <a:defRPr sz="1800" b="0" i="0" u="none" strike="noStrike" cap="none">
                <a:solidFill>
                  <a:schemeClr val="accent2"/>
                </a:solidFill>
                <a:latin typeface="Arial"/>
                <a:ea typeface="Arial"/>
                <a:cs typeface="Arial"/>
                <a:sym typeface="Arial"/>
              </a:defRPr>
            </a:lvl1pPr>
            <a:lvl2pPr marL="457109" marR="0" lvl="1" indent="-114277" algn="l" rtl="0">
              <a:lnSpc>
                <a:spcPct val="90000"/>
              </a:lnSpc>
              <a:spcBef>
                <a:spcPts val="500"/>
              </a:spcBef>
              <a:spcAft>
                <a:spcPts val="0"/>
              </a:spcAft>
              <a:buClr>
                <a:schemeClr val="accent2"/>
              </a:buClr>
              <a:buSzPts val="2000"/>
              <a:buFont typeface="Arial"/>
              <a:buNone/>
              <a:defRPr sz="1000" b="0" i="0" u="none" strike="noStrike" cap="none">
                <a:solidFill>
                  <a:schemeClr val="accent2"/>
                </a:solidFill>
                <a:latin typeface="Century Gothic"/>
                <a:ea typeface="Century Gothic"/>
                <a:cs typeface="Century Gothic"/>
                <a:sym typeface="Century Gothic"/>
              </a:defRPr>
            </a:lvl2pPr>
            <a:lvl3pPr marL="685663" marR="0" lvl="2" indent="-114277" algn="l" rtl="0">
              <a:lnSpc>
                <a:spcPct val="90000"/>
              </a:lnSpc>
              <a:spcBef>
                <a:spcPts val="500"/>
              </a:spcBef>
              <a:spcAft>
                <a:spcPts val="0"/>
              </a:spcAft>
              <a:buClr>
                <a:schemeClr val="accent2"/>
              </a:buClr>
              <a:buSzPts val="1600"/>
              <a:buFont typeface="Arial"/>
              <a:buNone/>
              <a:defRPr sz="800" b="0" i="0" u="none" strike="noStrike" cap="none">
                <a:solidFill>
                  <a:schemeClr val="accent2"/>
                </a:solidFill>
                <a:latin typeface="Century Gothic"/>
                <a:ea typeface="Century Gothic"/>
                <a:cs typeface="Century Gothic"/>
                <a:sym typeface="Century Gothic"/>
              </a:defRPr>
            </a:lvl3pPr>
            <a:lvl4pPr marL="914217" marR="0" lvl="3" indent="-114277" algn="l" rtl="0">
              <a:lnSpc>
                <a:spcPct val="90000"/>
              </a:lnSpc>
              <a:spcBef>
                <a:spcPts val="500"/>
              </a:spcBef>
              <a:spcAft>
                <a:spcPts val="0"/>
              </a:spcAft>
              <a:buClr>
                <a:schemeClr val="accent2"/>
              </a:buClr>
              <a:buSzPts val="1400"/>
              <a:buFont typeface="Arial"/>
              <a:buNone/>
              <a:defRPr sz="700" b="0" i="0" u="none" strike="noStrike" cap="none">
                <a:solidFill>
                  <a:schemeClr val="accent2"/>
                </a:solidFill>
                <a:latin typeface="Century Gothic"/>
                <a:ea typeface="Century Gothic"/>
                <a:cs typeface="Century Gothic"/>
                <a:sym typeface="Century Gothic"/>
              </a:defRPr>
            </a:lvl4pPr>
            <a:lvl5pPr marL="1142771" marR="0" lvl="4" indent="-114277" algn="l" rtl="0">
              <a:lnSpc>
                <a:spcPct val="90000"/>
              </a:lnSpc>
              <a:spcBef>
                <a:spcPts val="500"/>
              </a:spcBef>
              <a:spcAft>
                <a:spcPts val="0"/>
              </a:spcAft>
              <a:buClr>
                <a:schemeClr val="accent2"/>
              </a:buClr>
              <a:buSzPts val="1400"/>
              <a:buFont typeface="Arial"/>
              <a:buNone/>
              <a:defRPr sz="700" b="0" i="0" u="none" strike="noStrike" cap="none">
                <a:solidFill>
                  <a:schemeClr val="accent2"/>
                </a:solidFill>
                <a:latin typeface="Century Gothic"/>
                <a:ea typeface="Century Gothic"/>
                <a:cs typeface="Century Gothic"/>
                <a:sym typeface="Century Gothic"/>
              </a:defRPr>
            </a:lvl5pPr>
            <a:lvl6pPr marL="1371326" marR="0" lvl="5" indent="-171416" algn="l" rtl="0">
              <a:lnSpc>
                <a:spcPct val="90000"/>
              </a:lnSpc>
              <a:spcBef>
                <a:spcPts val="500"/>
              </a:spcBef>
              <a:spcAft>
                <a:spcPts val="0"/>
              </a:spcAft>
              <a:buClr>
                <a:schemeClr val="dk1"/>
              </a:buClr>
              <a:buSzPts val="1800"/>
              <a:buFont typeface="Century Gothic"/>
              <a:buChar char="•"/>
              <a:defRPr sz="3600" b="0" i="0" u="none" strike="noStrike" cap="none">
                <a:solidFill>
                  <a:schemeClr val="dk1"/>
                </a:solidFill>
                <a:latin typeface="Century Gothic"/>
                <a:ea typeface="Century Gothic"/>
                <a:cs typeface="Century Gothic"/>
                <a:sym typeface="Century Gothic"/>
              </a:defRPr>
            </a:lvl6pPr>
            <a:lvl7pPr marL="1599880" marR="0" lvl="6" indent="-171416" algn="l" rtl="0">
              <a:lnSpc>
                <a:spcPct val="90000"/>
              </a:lnSpc>
              <a:spcBef>
                <a:spcPts val="500"/>
              </a:spcBef>
              <a:spcAft>
                <a:spcPts val="0"/>
              </a:spcAft>
              <a:buClr>
                <a:schemeClr val="dk1"/>
              </a:buClr>
              <a:buSzPts val="1800"/>
              <a:buFont typeface="Century Gothic"/>
              <a:buChar char="•"/>
              <a:defRPr sz="3600" b="0" i="0" u="none" strike="noStrike" cap="none">
                <a:solidFill>
                  <a:schemeClr val="dk1"/>
                </a:solidFill>
                <a:latin typeface="Century Gothic"/>
                <a:ea typeface="Century Gothic"/>
                <a:cs typeface="Century Gothic"/>
                <a:sym typeface="Century Gothic"/>
              </a:defRPr>
            </a:lvl7pPr>
            <a:lvl8pPr marL="1828434" marR="0" lvl="7" indent="-171416" algn="l" rtl="0">
              <a:lnSpc>
                <a:spcPct val="90000"/>
              </a:lnSpc>
              <a:spcBef>
                <a:spcPts val="500"/>
              </a:spcBef>
              <a:spcAft>
                <a:spcPts val="0"/>
              </a:spcAft>
              <a:buClr>
                <a:schemeClr val="dk1"/>
              </a:buClr>
              <a:buSzPts val="1800"/>
              <a:buFont typeface="Century Gothic"/>
              <a:buChar char="•"/>
              <a:defRPr sz="3600" b="0" i="0" u="none" strike="noStrike" cap="none">
                <a:solidFill>
                  <a:schemeClr val="dk1"/>
                </a:solidFill>
                <a:latin typeface="Century Gothic"/>
                <a:ea typeface="Century Gothic"/>
                <a:cs typeface="Century Gothic"/>
                <a:sym typeface="Century Gothic"/>
              </a:defRPr>
            </a:lvl8pPr>
            <a:lvl9pPr marL="2056989" marR="0" lvl="8" indent="-171416" algn="l" rtl="0">
              <a:lnSpc>
                <a:spcPct val="90000"/>
              </a:lnSpc>
              <a:spcBef>
                <a:spcPts val="500"/>
              </a:spcBef>
              <a:spcAft>
                <a:spcPts val="0"/>
              </a:spcAft>
              <a:buClr>
                <a:schemeClr val="dk1"/>
              </a:buClr>
              <a:buSzPts val="1800"/>
              <a:buFont typeface="Century Gothic"/>
              <a:buChar char="•"/>
              <a:defRPr sz="3600" b="0" i="0" u="none" strike="noStrike" cap="none">
                <a:solidFill>
                  <a:schemeClr val="dk1"/>
                </a:solidFill>
                <a:latin typeface="Century Gothic"/>
                <a:ea typeface="Century Gothic"/>
                <a:cs typeface="Century Gothic"/>
                <a:sym typeface="Century Gothic"/>
              </a:defRPr>
            </a:lvl9pPr>
          </a:lstStyle>
          <a:p>
            <a:pPr marL="227965" indent="-113665"/>
            <a:r>
              <a:rPr lang="en-US" sz="4000">
                <a:solidFill>
                  <a:schemeClr val="dk2"/>
                </a:solidFill>
                <a:latin typeface="Century Gothic_MSFontService"/>
                <a:sym typeface="Century Gothic"/>
              </a:rPr>
              <a:t>Zac Policzer</a:t>
            </a:r>
            <a:endParaRPr lang="en-US"/>
          </a:p>
          <a:p>
            <a:pPr marL="0" indent="0">
              <a:spcBef>
                <a:spcPts val="0"/>
              </a:spcBef>
            </a:pPr>
            <a:endParaRPr lang="en-US">
              <a:solidFill>
                <a:schemeClr val="dk2"/>
              </a:solidFill>
              <a:latin typeface="Century Gothic"/>
            </a:endParaRPr>
          </a:p>
        </p:txBody>
      </p:sp>
      <p:sp>
        <p:nvSpPr>
          <p:cNvPr id="8" name="Google Shape;397;p37">
            <a:extLst>
              <a:ext uri="{FF2B5EF4-FFF2-40B4-BE49-F238E27FC236}">
                <a16:creationId xmlns:a16="http://schemas.microsoft.com/office/drawing/2014/main" id="{5ADE6E08-5268-C084-5505-CDE9422B3BED}"/>
              </a:ext>
            </a:extLst>
          </p:cNvPr>
          <p:cNvSpPr txBox="1">
            <a:spLocks noGrp="1"/>
          </p:cNvSpPr>
          <p:nvPr/>
        </p:nvSpPr>
        <p:spPr>
          <a:xfrm>
            <a:off x="14280850" y="9368938"/>
            <a:ext cx="3792598" cy="252048"/>
          </a:xfrm>
          <a:prstGeom prst="rect">
            <a:avLst/>
          </a:prstGeom>
          <a:noFill/>
          <a:ln>
            <a:noFill/>
          </a:ln>
        </p:spPr>
        <p:txBody>
          <a:bodyPr spcFirstLastPara="1" wrap="square" lIns="0" tIns="22847" rIns="0" bIns="22847" anchor="t" anchorCtr="0">
            <a:noAutofit/>
          </a:bodyPr>
          <a:lstStyle>
            <a:defPPr marR="0" lvl="0" algn="l" rtl="0">
              <a:lnSpc>
                <a:spcPct val="100000"/>
              </a:lnSpc>
              <a:spcBef>
                <a:spcPts val="0"/>
              </a:spcBef>
              <a:spcAft>
                <a:spcPts val="0"/>
              </a:spcAft>
            </a:defPPr>
            <a:lvl1pPr marL="228554" marR="0" lvl="0" indent="-114277" algn="ctr" rtl="0">
              <a:lnSpc>
                <a:spcPct val="90000"/>
              </a:lnSpc>
              <a:spcBef>
                <a:spcPts val="1000"/>
              </a:spcBef>
              <a:spcAft>
                <a:spcPts val="0"/>
              </a:spcAft>
              <a:buClr>
                <a:schemeClr val="accent2"/>
              </a:buClr>
              <a:buSzPts val="3600"/>
              <a:buFont typeface="Arial"/>
              <a:buNone/>
              <a:defRPr sz="1800" b="0" i="0" u="none" strike="noStrike" cap="none">
                <a:solidFill>
                  <a:schemeClr val="accent2"/>
                </a:solidFill>
                <a:latin typeface="Arial"/>
                <a:ea typeface="Arial"/>
                <a:cs typeface="Arial"/>
                <a:sym typeface="Arial"/>
              </a:defRPr>
            </a:lvl1pPr>
            <a:lvl2pPr marL="457109" marR="0" lvl="1" indent="-114277" algn="l" rtl="0">
              <a:lnSpc>
                <a:spcPct val="90000"/>
              </a:lnSpc>
              <a:spcBef>
                <a:spcPts val="500"/>
              </a:spcBef>
              <a:spcAft>
                <a:spcPts val="0"/>
              </a:spcAft>
              <a:buClr>
                <a:schemeClr val="accent2"/>
              </a:buClr>
              <a:buSzPts val="2000"/>
              <a:buFont typeface="Arial"/>
              <a:buNone/>
              <a:defRPr sz="1000" b="0" i="0" u="none" strike="noStrike" cap="none">
                <a:solidFill>
                  <a:schemeClr val="accent2"/>
                </a:solidFill>
                <a:latin typeface="Century Gothic"/>
                <a:ea typeface="Century Gothic"/>
                <a:cs typeface="Century Gothic"/>
                <a:sym typeface="Century Gothic"/>
              </a:defRPr>
            </a:lvl2pPr>
            <a:lvl3pPr marL="685663" marR="0" lvl="2" indent="-114277" algn="l" rtl="0">
              <a:lnSpc>
                <a:spcPct val="90000"/>
              </a:lnSpc>
              <a:spcBef>
                <a:spcPts val="500"/>
              </a:spcBef>
              <a:spcAft>
                <a:spcPts val="0"/>
              </a:spcAft>
              <a:buClr>
                <a:schemeClr val="accent2"/>
              </a:buClr>
              <a:buSzPts val="1600"/>
              <a:buFont typeface="Arial"/>
              <a:buNone/>
              <a:defRPr sz="800" b="0" i="0" u="none" strike="noStrike" cap="none">
                <a:solidFill>
                  <a:schemeClr val="accent2"/>
                </a:solidFill>
                <a:latin typeface="Century Gothic"/>
                <a:ea typeface="Century Gothic"/>
                <a:cs typeface="Century Gothic"/>
                <a:sym typeface="Century Gothic"/>
              </a:defRPr>
            </a:lvl3pPr>
            <a:lvl4pPr marL="914217" marR="0" lvl="3" indent="-114277" algn="l" rtl="0">
              <a:lnSpc>
                <a:spcPct val="90000"/>
              </a:lnSpc>
              <a:spcBef>
                <a:spcPts val="500"/>
              </a:spcBef>
              <a:spcAft>
                <a:spcPts val="0"/>
              </a:spcAft>
              <a:buClr>
                <a:schemeClr val="accent2"/>
              </a:buClr>
              <a:buSzPts val="1400"/>
              <a:buFont typeface="Arial"/>
              <a:buNone/>
              <a:defRPr sz="700" b="0" i="0" u="none" strike="noStrike" cap="none">
                <a:solidFill>
                  <a:schemeClr val="accent2"/>
                </a:solidFill>
                <a:latin typeface="Century Gothic"/>
                <a:ea typeface="Century Gothic"/>
                <a:cs typeface="Century Gothic"/>
                <a:sym typeface="Century Gothic"/>
              </a:defRPr>
            </a:lvl4pPr>
            <a:lvl5pPr marL="1142771" marR="0" lvl="4" indent="-114277" algn="l" rtl="0">
              <a:lnSpc>
                <a:spcPct val="90000"/>
              </a:lnSpc>
              <a:spcBef>
                <a:spcPts val="500"/>
              </a:spcBef>
              <a:spcAft>
                <a:spcPts val="0"/>
              </a:spcAft>
              <a:buClr>
                <a:schemeClr val="accent2"/>
              </a:buClr>
              <a:buSzPts val="1400"/>
              <a:buFont typeface="Arial"/>
              <a:buNone/>
              <a:defRPr sz="700" b="0" i="0" u="none" strike="noStrike" cap="none">
                <a:solidFill>
                  <a:schemeClr val="accent2"/>
                </a:solidFill>
                <a:latin typeface="Century Gothic"/>
                <a:ea typeface="Century Gothic"/>
                <a:cs typeface="Century Gothic"/>
                <a:sym typeface="Century Gothic"/>
              </a:defRPr>
            </a:lvl5pPr>
            <a:lvl6pPr marL="1371326" marR="0" lvl="5" indent="-171416" algn="l" rtl="0">
              <a:lnSpc>
                <a:spcPct val="90000"/>
              </a:lnSpc>
              <a:spcBef>
                <a:spcPts val="500"/>
              </a:spcBef>
              <a:spcAft>
                <a:spcPts val="0"/>
              </a:spcAft>
              <a:buClr>
                <a:schemeClr val="dk1"/>
              </a:buClr>
              <a:buSzPts val="1800"/>
              <a:buFont typeface="Century Gothic"/>
              <a:buChar char="•"/>
              <a:defRPr sz="3600" b="0" i="0" u="none" strike="noStrike" cap="none">
                <a:solidFill>
                  <a:schemeClr val="dk1"/>
                </a:solidFill>
                <a:latin typeface="Century Gothic"/>
                <a:ea typeface="Century Gothic"/>
                <a:cs typeface="Century Gothic"/>
                <a:sym typeface="Century Gothic"/>
              </a:defRPr>
            </a:lvl6pPr>
            <a:lvl7pPr marL="1599880" marR="0" lvl="6" indent="-171416" algn="l" rtl="0">
              <a:lnSpc>
                <a:spcPct val="90000"/>
              </a:lnSpc>
              <a:spcBef>
                <a:spcPts val="500"/>
              </a:spcBef>
              <a:spcAft>
                <a:spcPts val="0"/>
              </a:spcAft>
              <a:buClr>
                <a:schemeClr val="dk1"/>
              </a:buClr>
              <a:buSzPts val="1800"/>
              <a:buFont typeface="Century Gothic"/>
              <a:buChar char="•"/>
              <a:defRPr sz="3600" b="0" i="0" u="none" strike="noStrike" cap="none">
                <a:solidFill>
                  <a:schemeClr val="dk1"/>
                </a:solidFill>
                <a:latin typeface="Century Gothic"/>
                <a:ea typeface="Century Gothic"/>
                <a:cs typeface="Century Gothic"/>
                <a:sym typeface="Century Gothic"/>
              </a:defRPr>
            </a:lvl7pPr>
            <a:lvl8pPr marL="1828434" marR="0" lvl="7" indent="-171416" algn="l" rtl="0">
              <a:lnSpc>
                <a:spcPct val="90000"/>
              </a:lnSpc>
              <a:spcBef>
                <a:spcPts val="500"/>
              </a:spcBef>
              <a:spcAft>
                <a:spcPts val="0"/>
              </a:spcAft>
              <a:buClr>
                <a:schemeClr val="dk1"/>
              </a:buClr>
              <a:buSzPts val="1800"/>
              <a:buFont typeface="Century Gothic"/>
              <a:buChar char="•"/>
              <a:defRPr sz="3600" b="0" i="0" u="none" strike="noStrike" cap="none">
                <a:solidFill>
                  <a:schemeClr val="dk1"/>
                </a:solidFill>
                <a:latin typeface="Century Gothic"/>
                <a:ea typeface="Century Gothic"/>
                <a:cs typeface="Century Gothic"/>
                <a:sym typeface="Century Gothic"/>
              </a:defRPr>
            </a:lvl8pPr>
            <a:lvl9pPr marL="2056989" marR="0" lvl="8" indent="-171416" algn="l" rtl="0">
              <a:lnSpc>
                <a:spcPct val="90000"/>
              </a:lnSpc>
              <a:spcBef>
                <a:spcPts val="500"/>
              </a:spcBef>
              <a:spcAft>
                <a:spcPts val="0"/>
              </a:spcAft>
              <a:buClr>
                <a:schemeClr val="dk1"/>
              </a:buClr>
              <a:buSzPts val="1800"/>
              <a:buFont typeface="Century Gothic"/>
              <a:buChar char="•"/>
              <a:defRPr sz="3600" b="0" i="0" u="none" strike="noStrike" cap="none">
                <a:solidFill>
                  <a:schemeClr val="dk1"/>
                </a:solidFill>
                <a:latin typeface="Century Gothic"/>
                <a:ea typeface="Century Gothic"/>
                <a:cs typeface="Century Gothic"/>
                <a:sym typeface="Century Gothic"/>
              </a:defRPr>
            </a:lvl9pPr>
          </a:lstStyle>
          <a:p>
            <a:pPr marL="0" indent="0">
              <a:spcBef>
                <a:spcPts val="0"/>
              </a:spcBef>
            </a:pPr>
            <a:r>
              <a:rPr lang="en-US" sz="4000">
                <a:solidFill>
                  <a:schemeClr val="dk2"/>
                </a:solidFill>
                <a:latin typeface="Century Gothic"/>
              </a:rPr>
              <a:t>Ankur Agrawal</a:t>
            </a:r>
            <a:endParaRPr lang="en-US"/>
          </a:p>
        </p:txBody>
      </p:sp>
      <p:pic>
        <p:nvPicPr>
          <p:cNvPr id="10" name="Picture 9" descr="A person with a beard&#10;&#10;Description automatically generated">
            <a:extLst>
              <a:ext uri="{FF2B5EF4-FFF2-40B4-BE49-F238E27FC236}">
                <a16:creationId xmlns:a16="http://schemas.microsoft.com/office/drawing/2014/main" id="{4E61BCD8-7EA6-63FC-1E02-4ACBA88D52FD}"/>
              </a:ext>
            </a:extLst>
          </p:cNvPr>
          <p:cNvPicPr>
            <a:picLocks noChangeAspect="1" noChangeArrowheads="1"/>
          </p:cNvPicPr>
          <p:nvPr/>
        </p:nvPicPr>
        <p:blipFill rotWithShape="1">
          <a:blip r:embed="rId4"/>
          <a:srcRect t="2836" b="2836"/>
          <a:stretch/>
        </p:blipFill>
        <p:spPr bwMode="auto">
          <a:xfrm>
            <a:off x="6282072" y="4313552"/>
            <a:ext cx="4365083" cy="4494399"/>
          </a:xfrm>
          <a:prstGeom prst="ellipse">
            <a:avLst/>
          </a:prstGeom>
          <a:noFill/>
          <a:extLst>
            <a:ext uri="{909E8E84-426E-40DD-AFC4-6F175D3DCCD1}">
              <a14:hiddenFill xmlns:a14="http://schemas.microsoft.com/office/drawing/2010/main">
                <a:solidFill>
                  <a:srgbClr val="FFFFFF"/>
                </a:solidFill>
              </a14:hiddenFill>
            </a:ext>
          </a:extLst>
        </p:spPr>
      </p:pic>
      <p:sp>
        <p:nvSpPr>
          <p:cNvPr id="12" name="Text Placeholder 8">
            <a:extLst>
              <a:ext uri="{FF2B5EF4-FFF2-40B4-BE49-F238E27FC236}">
                <a16:creationId xmlns:a16="http://schemas.microsoft.com/office/drawing/2014/main" id="{B30361F0-7C03-9E51-302B-2FB782650435}"/>
              </a:ext>
            </a:extLst>
          </p:cNvPr>
          <p:cNvSpPr>
            <a:spLocks noGrp="1"/>
          </p:cNvSpPr>
          <p:nvPr/>
        </p:nvSpPr>
        <p:spPr>
          <a:xfrm>
            <a:off x="6235597" y="10039649"/>
            <a:ext cx="4372074" cy="226960"/>
          </a:xfrm>
          <a:prstGeom prst="rect">
            <a:avLst/>
          </a:prstGeom>
          <a:noFill/>
          <a:ln>
            <a:noFill/>
          </a:ln>
        </p:spPr>
        <p:txBody>
          <a:bodyPr spcFirstLastPara="1" wrap="square" lIns="0" tIns="45700" rIns="0" bIns="45700" anchor="t" anchorCtr="0">
            <a:noAutofit/>
          </a:bodyPr>
          <a:lstStyle>
            <a:defPPr marR="0" lvl="0" algn="l" rtl="0">
              <a:lnSpc>
                <a:spcPct val="100000"/>
              </a:lnSpc>
              <a:spcBef>
                <a:spcPts val="0"/>
              </a:spcBef>
              <a:spcAft>
                <a:spcPts val="0"/>
              </a:spcAft>
            </a:defPPr>
            <a:lvl1pPr marL="228554" marR="0" lvl="0" indent="-114277" algn="ctr" rtl="0">
              <a:lnSpc>
                <a:spcPct val="90000"/>
              </a:lnSpc>
              <a:spcBef>
                <a:spcPts val="1000"/>
              </a:spcBef>
              <a:spcAft>
                <a:spcPts val="0"/>
              </a:spcAft>
              <a:buClr>
                <a:schemeClr val="accent6"/>
              </a:buClr>
              <a:buSzPts val="3200"/>
              <a:buFont typeface="Arial"/>
              <a:buNone/>
              <a:defRPr sz="1600" b="0" i="0" u="none" strike="noStrike" cap="none">
                <a:solidFill>
                  <a:schemeClr val="accent6"/>
                </a:solidFill>
                <a:latin typeface="Arial"/>
                <a:ea typeface="Arial"/>
                <a:cs typeface="Arial"/>
                <a:sym typeface="Arial"/>
              </a:defRPr>
            </a:lvl1pPr>
            <a:lvl2pPr marL="457109" marR="0" lvl="1" indent="-114277" algn="l" rtl="0">
              <a:lnSpc>
                <a:spcPct val="90000"/>
              </a:lnSpc>
              <a:spcBef>
                <a:spcPts val="500"/>
              </a:spcBef>
              <a:spcAft>
                <a:spcPts val="0"/>
              </a:spcAft>
              <a:buClr>
                <a:schemeClr val="accent2"/>
              </a:buClr>
              <a:buSzPts val="2000"/>
              <a:buFont typeface="Arial"/>
              <a:buNone/>
              <a:defRPr sz="1000" b="0" i="0" u="none" strike="noStrike" cap="none">
                <a:solidFill>
                  <a:schemeClr val="accent2"/>
                </a:solidFill>
                <a:latin typeface="Century Gothic"/>
                <a:ea typeface="Century Gothic"/>
                <a:cs typeface="Century Gothic"/>
                <a:sym typeface="Century Gothic"/>
              </a:defRPr>
            </a:lvl2pPr>
            <a:lvl3pPr marL="685663" marR="0" lvl="2" indent="-114277" algn="l" rtl="0">
              <a:lnSpc>
                <a:spcPct val="90000"/>
              </a:lnSpc>
              <a:spcBef>
                <a:spcPts val="500"/>
              </a:spcBef>
              <a:spcAft>
                <a:spcPts val="0"/>
              </a:spcAft>
              <a:buClr>
                <a:schemeClr val="accent2"/>
              </a:buClr>
              <a:buSzPts val="1600"/>
              <a:buFont typeface="Arial"/>
              <a:buNone/>
              <a:defRPr sz="800" b="0" i="0" u="none" strike="noStrike" cap="none">
                <a:solidFill>
                  <a:schemeClr val="accent2"/>
                </a:solidFill>
                <a:latin typeface="Century Gothic"/>
                <a:ea typeface="Century Gothic"/>
                <a:cs typeface="Century Gothic"/>
                <a:sym typeface="Century Gothic"/>
              </a:defRPr>
            </a:lvl3pPr>
            <a:lvl4pPr marL="914217" marR="0" lvl="3" indent="-114277" algn="l" rtl="0">
              <a:lnSpc>
                <a:spcPct val="90000"/>
              </a:lnSpc>
              <a:spcBef>
                <a:spcPts val="500"/>
              </a:spcBef>
              <a:spcAft>
                <a:spcPts val="0"/>
              </a:spcAft>
              <a:buClr>
                <a:schemeClr val="accent2"/>
              </a:buClr>
              <a:buSzPts val="1400"/>
              <a:buFont typeface="Arial"/>
              <a:buNone/>
              <a:defRPr sz="700" b="0" i="0" u="none" strike="noStrike" cap="none">
                <a:solidFill>
                  <a:schemeClr val="accent2"/>
                </a:solidFill>
                <a:latin typeface="Century Gothic"/>
                <a:ea typeface="Century Gothic"/>
                <a:cs typeface="Century Gothic"/>
                <a:sym typeface="Century Gothic"/>
              </a:defRPr>
            </a:lvl4pPr>
            <a:lvl5pPr marL="1142771" marR="0" lvl="4" indent="-114277" algn="l" rtl="0">
              <a:lnSpc>
                <a:spcPct val="90000"/>
              </a:lnSpc>
              <a:spcBef>
                <a:spcPts val="500"/>
              </a:spcBef>
              <a:spcAft>
                <a:spcPts val="0"/>
              </a:spcAft>
              <a:buClr>
                <a:schemeClr val="accent2"/>
              </a:buClr>
              <a:buSzPts val="1400"/>
              <a:buFont typeface="Arial"/>
              <a:buNone/>
              <a:defRPr sz="700" b="0" i="0" u="none" strike="noStrike" cap="none">
                <a:solidFill>
                  <a:schemeClr val="accent2"/>
                </a:solidFill>
                <a:latin typeface="Century Gothic"/>
                <a:ea typeface="Century Gothic"/>
                <a:cs typeface="Century Gothic"/>
                <a:sym typeface="Century Gothic"/>
              </a:defRPr>
            </a:lvl5pPr>
            <a:lvl6pPr marL="1371326" marR="0" lvl="5" indent="-171416" algn="l" rtl="0">
              <a:lnSpc>
                <a:spcPct val="90000"/>
              </a:lnSpc>
              <a:spcBef>
                <a:spcPts val="500"/>
              </a:spcBef>
              <a:spcAft>
                <a:spcPts val="0"/>
              </a:spcAft>
              <a:buClr>
                <a:schemeClr val="dk1"/>
              </a:buClr>
              <a:buSzPts val="1800"/>
              <a:buFont typeface="Century Gothic"/>
              <a:buChar char="•"/>
              <a:defRPr sz="3600" b="0" i="0" u="none" strike="noStrike" cap="none">
                <a:solidFill>
                  <a:schemeClr val="dk1"/>
                </a:solidFill>
                <a:latin typeface="Century Gothic"/>
                <a:ea typeface="Century Gothic"/>
                <a:cs typeface="Century Gothic"/>
                <a:sym typeface="Century Gothic"/>
              </a:defRPr>
            </a:lvl6pPr>
            <a:lvl7pPr marL="1599880" marR="0" lvl="6" indent="-171416" algn="l" rtl="0">
              <a:lnSpc>
                <a:spcPct val="90000"/>
              </a:lnSpc>
              <a:spcBef>
                <a:spcPts val="500"/>
              </a:spcBef>
              <a:spcAft>
                <a:spcPts val="0"/>
              </a:spcAft>
              <a:buClr>
                <a:schemeClr val="dk1"/>
              </a:buClr>
              <a:buSzPts val="1800"/>
              <a:buFont typeface="Century Gothic"/>
              <a:buChar char="•"/>
              <a:defRPr sz="3600" b="0" i="0" u="none" strike="noStrike" cap="none">
                <a:solidFill>
                  <a:schemeClr val="dk1"/>
                </a:solidFill>
                <a:latin typeface="Century Gothic"/>
                <a:ea typeface="Century Gothic"/>
                <a:cs typeface="Century Gothic"/>
                <a:sym typeface="Century Gothic"/>
              </a:defRPr>
            </a:lvl7pPr>
            <a:lvl8pPr marL="1828434" marR="0" lvl="7" indent="-171416" algn="l" rtl="0">
              <a:lnSpc>
                <a:spcPct val="90000"/>
              </a:lnSpc>
              <a:spcBef>
                <a:spcPts val="500"/>
              </a:spcBef>
              <a:spcAft>
                <a:spcPts val="0"/>
              </a:spcAft>
              <a:buClr>
                <a:schemeClr val="dk1"/>
              </a:buClr>
              <a:buSzPts val="1800"/>
              <a:buFont typeface="Century Gothic"/>
              <a:buChar char="•"/>
              <a:defRPr sz="3600" b="0" i="0" u="none" strike="noStrike" cap="none">
                <a:solidFill>
                  <a:schemeClr val="dk1"/>
                </a:solidFill>
                <a:latin typeface="Century Gothic"/>
                <a:ea typeface="Century Gothic"/>
                <a:cs typeface="Century Gothic"/>
                <a:sym typeface="Century Gothic"/>
              </a:defRPr>
            </a:lvl8pPr>
            <a:lvl9pPr marL="2056989" marR="0" lvl="8" indent="-171416" algn="l" rtl="0">
              <a:lnSpc>
                <a:spcPct val="90000"/>
              </a:lnSpc>
              <a:spcBef>
                <a:spcPts val="500"/>
              </a:spcBef>
              <a:spcAft>
                <a:spcPts val="0"/>
              </a:spcAft>
              <a:buClr>
                <a:schemeClr val="dk1"/>
              </a:buClr>
              <a:buSzPts val="1800"/>
              <a:buFont typeface="Century Gothic"/>
              <a:buChar char="•"/>
              <a:defRPr sz="3600" b="0" i="0" u="none" strike="noStrike" cap="none">
                <a:solidFill>
                  <a:schemeClr val="dk1"/>
                </a:solidFill>
                <a:latin typeface="Century Gothic"/>
                <a:ea typeface="Century Gothic"/>
                <a:cs typeface="Century Gothic"/>
                <a:sym typeface="Century Gothic"/>
              </a:defRPr>
            </a:lvl9pPr>
          </a:lstStyle>
          <a:p>
            <a:pPr marL="227965" indent="-113665"/>
            <a:r>
              <a:rPr lang="en-US" sz="3600"/>
              <a:t>Venice Engineer</a:t>
            </a:r>
          </a:p>
        </p:txBody>
      </p:sp>
      <p:sp>
        <p:nvSpPr>
          <p:cNvPr id="14" name="Text Placeholder 8">
            <a:extLst>
              <a:ext uri="{FF2B5EF4-FFF2-40B4-BE49-F238E27FC236}">
                <a16:creationId xmlns:a16="http://schemas.microsoft.com/office/drawing/2014/main" id="{71859CAE-8FB8-29CF-2F6E-9E6C9135FDDC}"/>
              </a:ext>
            </a:extLst>
          </p:cNvPr>
          <p:cNvSpPr>
            <a:spLocks noGrp="1"/>
          </p:cNvSpPr>
          <p:nvPr/>
        </p:nvSpPr>
        <p:spPr>
          <a:xfrm>
            <a:off x="13855435" y="10039891"/>
            <a:ext cx="4372074" cy="226960"/>
          </a:xfrm>
          <a:prstGeom prst="rect">
            <a:avLst/>
          </a:prstGeom>
          <a:noFill/>
          <a:ln>
            <a:noFill/>
          </a:ln>
        </p:spPr>
        <p:txBody>
          <a:bodyPr spcFirstLastPara="1" wrap="square" lIns="0" tIns="45700" rIns="0" bIns="45700" anchor="t" anchorCtr="0">
            <a:noAutofit/>
          </a:bodyPr>
          <a:lstStyle>
            <a:defPPr marR="0" lvl="0" algn="l" rtl="0">
              <a:lnSpc>
                <a:spcPct val="100000"/>
              </a:lnSpc>
              <a:spcBef>
                <a:spcPts val="0"/>
              </a:spcBef>
              <a:spcAft>
                <a:spcPts val="0"/>
              </a:spcAft>
            </a:defPPr>
            <a:lvl1pPr marL="228554" marR="0" lvl="0" indent="-114277" algn="ctr" rtl="0">
              <a:lnSpc>
                <a:spcPct val="90000"/>
              </a:lnSpc>
              <a:spcBef>
                <a:spcPts val="1000"/>
              </a:spcBef>
              <a:spcAft>
                <a:spcPts val="0"/>
              </a:spcAft>
              <a:buClr>
                <a:schemeClr val="accent6"/>
              </a:buClr>
              <a:buSzPts val="3200"/>
              <a:buFont typeface="Arial"/>
              <a:buNone/>
              <a:defRPr sz="1600" b="0" i="0" u="none" strike="noStrike" cap="none">
                <a:solidFill>
                  <a:schemeClr val="accent6"/>
                </a:solidFill>
                <a:latin typeface="Arial"/>
                <a:ea typeface="Arial"/>
                <a:cs typeface="Arial"/>
                <a:sym typeface="Arial"/>
              </a:defRPr>
            </a:lvl1pPr>
            <a:lvl2pPr marL="457109" marR="0" lvl="1" indent="-114277" algn="l" rtl="0">
              <a:lnSpc>
                <a:spcPct val="90000"/>
              </a:lnSpc>
              <a:spcBef>
                <a:spcPts val="500"/>
              </a:spcBef>
              <a:spcAft>
                <a:spcPts val="0"/>
              </a:spcAft>
              <a:buClr>
                <a:schemeClr val="accent2"/>
              </a:buClr>
              <a:buSzPts val="2000"/>
              <a:buFont typeface="Arial"/>
              <a:buNone/>
              <a:defRPr sz="1000" b="0" i="0" u="none" strike="noStrike" cap="none">
                <a:solidFill>
                  <a:schemeClr val="accent2"/>
                </a:solidFill>
                <a:latin typeface="Century Gothic"/>
                <a:ea typeface="Century Gothic"/>
                <a:cs typeface="Century Gothic"/>
                <a:sym typeface="Century Gothic"/>
              </a:defRPr>
            </a:lvl2pPr>
            <a:lvl3pPr marL="685663" marR="0" lvl="2" indent="-114277" algn="l" rtl="0">
              <a:lnSpc>
                <a:spcPct val="90000"/>
              </a:lnSpc>
              <a:spcBef>
                <a:spcPts val="500"/>
              </a:spcBef>
              <a:spcAft>
                <a:spcPts val="0"/>
              </a:spcAft>
              <a:buClr>
                <a:schemeClr val="accent2"/>
              </a:buClr>
              <a:buSzPts val="1600"/>
              <a:buFont typeface="Arial"/>
              <a:buNone/>
              <a:defRPr sz="800" b="0" i="0" u="none" strike="noStrike" cap="none">
                <a:solidFill>
                  <a:schemeClr val="accent2"/>
                </a:solidFill>
                <a:latin typeface="Century Gothic"/>
                <a:ea typeface="Century Gothic"/>
                <a:cs typeface="Century Gothic"/>
                <a:sym typeface="Century Gothic"/>
              </a:defRPr>
            </a:lvl3pPr>
            <a:lvl4pPr marL="914217" marR="0" lvl="3" indent="-114277" algn="l" rtl="0">
              <a:lnSpc>
                <a:spcPct val="90000"/>
              </a:lnSpc>
              <a:spcBef>
                <a:spcPts val="500"/>
              </a:spcBef>
              <a:spcAft>
                <a:spcPts val="0"/>
              </a:spcAft>
              <a:buClr>
                <a:schemeClr val="accent2"/>
              </a:buClr>
              <a:buSzPts val="1400"/>
              <a:buFont typeface="Arial"/>
              <a:buNone/>
              <a:defRPr sz="700" b="0" i="0" u="none" strike="noStrike" cap="none">
                <a:solidFill>
                  <a:schemeClr val="accent2"/>
                </a:solidFill>
                <a:latin typeface="Century Gothic"/>
                <a:ea typeface="Century Gothic"/>
                <a:cs typeface="Century Gothic"/>
                <a:sym typeface="Century Gothic"/>
              </a:defRPr>
            </a:lvl4pPr>
            <a:lvl5pPr marL="1142771" marR="0" lvl="4" indent="-114277" algn="l" rtl="0">
              <a:lnSpc>
                <a:spcPct val="90000"/>
              </a:lnSpc>
              <a:spcBef>
                <a:spcPts val="500"/>
              </a:spcBef>
              <a:spcAft>
                <a:spcPts val="0"/>
              </a:spcAft>
              <a:buClr>
                <a:schemeClr val="accent2"/>
              </a:buClr>
              <a:buSzPts val="1400"/>
              <a:buFont typeface="Arial"/>
              <a:buNone/>
              <a:defRPr sz="700" b="0" i="0" u="none" strike="noStrike" cap="none">
                <a:solidFill>
                  <a:schemeClr val="accent2"/>
                </a:solidFill>
                <a:latin typeface="Century Gothic"/>
                <a:ea typeface="Century Gothic"/>
                <a:cs typeface="Century Gothic"/>
                <a:sym typeface="Century Gothic"/>
              </a:defRPr>
            </a:lvl5pPr>
            <a:lvl6pPr marL="1371326" marR="0" lvl="5" indent="-171416" algn="l" rtl="0">
              <a:lnSpc>
                <a:spcPct val="90000"/>
              </a:lnSpc>
              <a:spcBef>
                <a:spcPts val="500"/>
              </a:spcBef>
              <a:spcAft>
                <a:spcPts val="0"/>
              </a:spcAft>
              <a:buClr>
                <a:schemeClr val="dk1"/>
              </a:buClr>
              <a:buSzPts val="1800"/>
              <a:buFont typeface="Century Gothic"/>
              <a:buChar char="•"/>
              <a:defRPr sz="3600" b="0" i="0" u="none" strike="noStrike" cap="none">
                <a:solidFill>
                  <a:schemeClr val="dk1"/>
                </a:solidFill>
                <a:latin typeface="Century Gothic"/>
                <a:ea typeface="Century Gothic"/>
                <a:cs typeface="Century Gothic"/>
                <a:sym typeface="Century Gothic"/>
              </a:defRPr>
            </a:lvl6pPr>
            <a:lvl7pPr marL="1599880" marR="0" lvl="6" indent="-171416" algn="l" rtl="0">
              <a:lnSpc>
                <a:spcPct val="90000"/>
              </a:lnSpc>
              <a:spcBef>
                <a:spcPts val="500"/>
              </a:spcBef>
              <a:spcAft>
                <a:spcPts val="0"/>
              </a:spcAft>
              <a:buClr>
                <a:schemeClr val="dk1"/>
              </a:buClr>
              <a:buSzPts val="1800"/>
              <a:buFont typeface="Century Gothic"/>
              <a:buChar char="•"/>
              <a:defRPr sz="3600" b="0" i="0" u="none" strike="noStrike" cap="none">
                <a:solidFill>
                  <a:schemeClr val="dk1"/>
                </a:solidFill>
                <a:latin typeface="Century Gothic"/>
                <a:ea typeface="Century Gothic"/>
                <a:cs typeface="Century Gothic"/>
                <a:sym typeface="Century Gothic"/>
              </a:defRPr>
            </a:lvl7pPr>
            <a:lvl8pPr marL="1828434" marR="0" lvl="7" indent="-171416" algn="l" rtl="0">
              <a:lnSpc>
                <a:spcPct val="90000"/>
              </a:lnSpc>
              <a:spcBef>
                <a:spcPts val="500"/>
              </a:spcBef>
              <a:spcAft>
                <a:spcPts val="0"/>
              </a:spcAft>
              <a:buClr>
                <a:schemeClr val="dk1"/>
              </a:buClr>
              <a:buSzPts val="1800"/>
              <a:buFont typeface="Century Gothic"/>
              <a:buChar char="•"/>
              <a:defRPr sz="3600" b="0" i="0" u="none" strike="noStrike" cap="none">
                <a:solidFill>
                  <a:schemeClr val="dk1"/>
                </a:solidFill>
                <a:latin typeface="Century Gothic"/>
                <a:ea typeface="Century Gothic"/>
                <a:cs typeface="Century Gothic"/>
                <a:sym typeface="Century Gothic"/>
              </a:defRPr>
            </a:lvl8pPr>
            <a:lvl9pPr marL="2056989" marR="0" lvl="8" indent="-171416" algn="l" rtl="0">
              <a:lnSpc>
                <a:spcPct val="90000"/>
              </a:lnSpc>
              <a:spcBef>
                <a:spcPts val="500"/>
              </a:spcBef>
              <a:spcAft>
                <a:spcPts val="0"/>
              </a:spcAft>
              <a:buClr>
                <a:schemeClr val="dk1"/>
              </a:buClr>
              <a:buSzPts val="1800"/>
              <a:buFont typeface="Century Gothic"/>
              <a:buChar char="•"/>
              <a:defRPr sz="3600" b="0" i="0" u="none" strike="noStrike" cap="none">
                <a:solidFill>
                  <a:schemeClr val="dk1"/>
                </a:solidFill>
                <a:latin typeface="Century Gothic"/>
                <a:ea typeface="Century Gothic"/>
                <a:cs typeface="Century Gothic"/>
                <a:sym typeface="Century Gothic"/>
              </a:defRPr>
            </a:lvl9pPr>
          </a:lstStyle>
          <a:p>
            <a:pPr marL="227965" indent="-113665"/>
            <a:r>
              <a:rPr lang="en-US" sz="3600"/>
              <a:t>Ambry Engineer</a:t>
            </a:r>
          </a:p>
        </p:txBody>
      </p:sp>
      <p:pic>
        <p:nvPicPr>
          <p:cNvPr id="2" name="Picture 1" descr="A person wearing glasses smiling&#10;&#10;Description automatically generated">
            <a:extLst>
              <a:ext uri="{FF2B5EF4-FFF2-40B4-BE49-F238E27FC236}">
                <a16:creationId xmlns:a16="http://schemas.microsoft.com/office/drawing/2014/main" id="{A4AE2B95-4586-F8B9-8DCE-59D75C17DA28}"/>
              </a:ext>
            </a:extLst>
          </p:cNvPr>
          <p:cNvPicPr>
            <a:picLocks noChangeAspect="1"/>
          </p:cNvPicPr>
          <p:nvPr/>
        </p:nvPicPr>
        <p:blipFill>
          <a:blip r:embed="rId5"/>
          <a:stretch>
            <a:fillRect/>
          </a:stretch>
        </p:blipFill>
        <p:spPr>
          <a:xfrm>
            <a:off x="13857114" y="4135757"/>
            <a:ext cx="4631232" cy="4671548"/>
          </a:xfrm>
          <a:prstGeom prst="flowChartConnector">
            <a:avLst/>
          </a:prstGeom>
        </p:spPr>
      </p:pic>
    </p:spTree>
    <p:extLst>
      <p:ext uri="{BB962C8B-B14F-4D97-AF65-F5344CB8AC3E}">
        <p14:creationId xmlns:p14="http://schemas.microsoft.com/office/powerpoint/2010/main" val="130676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BD0EE-405B-334E-AB82-80FD139574EF}"/>
              </a:ext>
            </a:extLst>
          </p:cNvPr>
          <p:cNvSpPr>
            <a:spLocks noGrp="1"/>
          </p:cNvSpPr>
          <p:nvPr>
            <p:ph type="title"/>
          </p:nvPr>
        </p:nvSpPr>
        <p:spPr/>
        <p:txBody>
          <a:bodyPr/>
          <a:lstStyle/>
          <a:p>
            <a:r>
              <a:rPr lang="en-US"/>
              <a:t>Leap Frog Illustrated</a:t>
            </a:r>
          </a:p>
        </p:txBody>
      </p:sp>
      <p:sp>
        <p:nvSpPr>
          <p:cNvPr id="4" name="Rectangle 3">
            <a:extLst>
              <a:ext uri="{FF2B5EF4-FFF2-40B4-BE49-F238E27FC236}">
                <a16:creationId xmlns:a16="http://schemas.microsoft.com/office/drawing/2014/main" id="{5595BA7F-CD9D-1488-882F-53DF973A535C}"/>
              </a:ext>
            </a:extLst>
          </p:cNvPr>
          <p:cNvSpPr/>
          <p:nvPr/>
        </p:nvSpPr>
        <p:spPr>
          <a:xfrm>
            <a:off x="2049304" y="3874169"/>
            <a:ext cx="5269832" cy="8734926"/>
          </a:xfrm>
          <a:prstGeom prst="rect">
            <a:avLst/>
          </a:prstGeom>
          <a:solidFill>
            <a:srgbClr val="E9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accent6">
                  <a:lumMod val="50000"/>
                </a:schemeClr>
              </a:solidFill>
              <a:latin typeface="Community" panose="02000303040000020003" pitchFamily="2" charset="0"/>
            </a:endParaRPr>
          </a:p>
        </p:txBody>
      </p:sp>
      <p:sp>
        <p:nvSpPr>
          <p:cNvPr id="6" name="TextBox 5">
            <a:extLst>
              <a:ext uri="{FF2B5EF4-FFF2-40B4-BE49-F238E27FC236}">
                <a16:creationId xmlns:a16="http://schemas.microsoft.com/office/drawing/2014/main" id="{D542774D-F25C-C7FE-8E6E-13252DF17AA3}"/>
              </a:ext>
            </a:extLst>
          </p:cNvPr>
          <p:cNvSpPr txBox="1"/>
          <p:nvPr/>
        </p:nvSpPr>
        <p:spPr>
          <a:xfrm>
            <a:off x="5125453" y="12633158"/>
            <a:ext cx="914400" cy="914400"/>
          </a:xfrm>
          <a:prstGeom prst="rect">
            <a:avLst/>
          </a:prstGeom>
          <a:noFill/>
        </p:spPr>
        <p:txBody>
          <a:bodyPr wrap="none" lIns="0" tIns="0" rIns="0" bIns="0" rtlCol="0">
            <a:noAutofit/>
          </a:bodyPr>
          <a:lstStyle/>
          <a:p>
            <a:pPr algn="l"/>
            <a:endParaRPr lang="en-US">
              <a:solidFill>
                <a:schemeClr val="accent6"/>
              </a:solidFill>
              <a:latin typeface="Community" panose="02000303040000020003" pitchFamily="2" charset="0"/>
            </a:endParaRPr>
          </a:p>
        </p:txBody>
      </p:sp>
      <p:cxnSp>
        <p:nvCxnSpPr>
          <p:cNvPr id="22" name="Straight Arrow Connector 21">
            <a:extLst>
              <a:ext uri="{FF2B5EF4-FFF2-40B4-BE49-F238E27FC236}">
                <a16:creationId xmlns:a16="http://schemas.microsoft.com/office/drawing/2014/main" id="{C834FA43-8E6A-E97B-AEAA-CE135ED70A41}"/>
              </a:ext>
            </a:extLst>
          </p:cNvPr>
          <p:cNvCxnSpPr/>
          <p:nvPr/>
        </p:nvCxnSpPr>
        <p:spPr>
          <a:xfrm flipV="1">
            <a:off x="1664293" y="4056230"/>
            <a:ext cx="0" cy="837080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25BD0F4-FF88-70FC-DD38-305EF0971745}"/>
              </a:ext>
            </a:extLst>
          </p:cNvPr>
          <p:cNvSpPr txBox="1"/>
          <p:nvPr/>
        </p:nvSpPr>
        <p:spPr>
          <a:xfrm>
            <a:off x="413011" y="11972650"/>
            <a:ext cx="1419722" cy="526573"/>
          </a:xfrm>
          <a:prstGeom prst="rect">
            <a:avLst/>
          </a:prstGeom>
          <a:noFill/>
        </p:spPr>
        <p:txBody>
          <a:bodyPr wrap="none" lIns="0" tIns="0" rIns="0" bIns="0" rtlCol="0">
            <a:noAutofit/>
          </a:bodyPr>
          <a:lstStyle/>
          <a:p>
            <a:pPr algn="l"/>
            <a:r>
              <a:rPr lang="en-US" sz="3200">
                <a:solidFill>
                  <a:schemeClr val="accent6"/>
                </a:solidFill>
                <a:latin typeface="Community" panose="02000303040000020003" pitchFamily="2" charset="0"/>
              </a:rPr>
              <a:t>Offsets</a:t>
            </a:r>
          </a:p>
        </p:txBody>
      </p:sp>
      <p:sp>
        <p:nvSpPr>
          <p:cNvPr id="25" name="Rectangle 24">
            <a:extLst>
              <a:ext uri="{FF2B5EF4-FFF2-40B4-BE49-F238E27FC236}">
                <a16:creationId xmlns:a16="http://schemas.microsoft.com/office/drawing/2014/main" id="{56ADBA73-9031-1EA4-DBBA-4FDAF1F0BF66}"/>
              </a:ext>
            </a:extLst>
          </p:cNvPr>
          <p:cNvSpPr/>
          <p:nvPr/>
        </p:nvSpPr>
        <p:spPr>
          <a:xfrm>
            <a:off x="2049302" y="10503109"/>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foo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horse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{10, 101}</a:t>
            </a:r>
          </a:p>
        </p:txBody>
      </p:sp>
      <p:sp>
        <p:nvSpPr>
          <p:cNvPr id="27" name="Rectangle 26">
            <a:extLst>
              <a:ext uri="{FF2B5EF4-FFF2-40B4-BE49-F238E27FC236}">
                <a16:creationId xmlns:a16="http://schemas.microsoft.com/office/drawing/2014/main" id="{3ABBF8E9-C9E2-7502-7A91-64DFAA1C7A2A}"/>
              </a:ext>
            </a:extLst>
          </p:cNvPr>
          <p:cNvSpPr/>
          <p:nvPr/>
        </p:nvSpPr>
        <p:spPr>
          <a:xfrm>
            <a:off x="2049302" y="11556102"/>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highlight>
                  <a:srgbClr val="FFFF00"/>
                </a:highlight>
                <a:latin typeface="Community" panose="02000303040000020003" pitchFamily="2" charset="0"/>
              </a:rPr>
              <a:t>Key</a:t>
            </a:r>
            <a:r>
              <a:rPr lang="en-US">
                <a:solidFill>
                  <a:schemeClr val="accent6"/>
                </a:solidFill>
                <a:highlight>
                  <a:srgbClr val="FFFF00"/>
                </a:highlight>
                <a:latin typeface="Community" panose="02000303040000020003" pitchFamily="2" charset="0"/>
              </a:rPr>
              <a:t>: bar </a:t>
            </a:r>
            <a:r>
              <a:rPr lang="en-US" b="1">
                <a:solidFill>
                  <a:schemeClr val="accent6"/>
                </a:solidFill>
                <a:highlight>
                  <a:srgbClr val="FFFF00"/>
                </a:highlight>
                <a:latin typeface="Community" panose="02000303040000020003" pitchFamily="2" charset="0"/>
              </a:rPr>
              <a:t>Value</a:t>
            </a:r>
            <a:r>
              <a:rPr lang="en-US">
                <a:solidFill>
                  <a:schemeClr val="accent6"/>
                </a:solidFill>
                <a:highlight>
                  <a:srgbClr val="FFFF00"/>
                </a:highlight>
                <a:latin typeface="Community" panose="02000303040000020003" pitchFamily="2" charset="0"/>
              </a:rPr>
              <a:t>: fox </a:t>
            </a:r>
            <a:r>
              <a:rPr lang="en-US" b="1">
                <a:solidFill>
                  <a:schemeClr val="accent6"/>
                </a:solidFill>
                <a:highlight>
                  <a:srgbClr val="FFFF00"/>
                </a:highlight>
                <a:latin typeface="Community" panose="02000303040000020003" pitchFamily="2" charset="0"/>
              </a:rPr>
              <a:t>TS</a:t>
            </a:r>
            <a:r>
              <a:rPr lang="en-US">
                <a:solidFill>
                  <a:schemeClr val="accent6"/>
                </a:solidFill>
                <a:highlight>
                  <a:srgbClr val="FFFF00"/>
                </a:highlight>
                <a:latin typeface="Community" panose="02000303040000020003" pitchFamily="2" charset="0"/>
              </a:rPr>
              <a:t>: {0, 100}</a:t>
            </a:r>
          </a:p>
        </p:txBody>
      </p:sp>
      <p:sp>
        <p:nvSpPr>
          <p:cNvPr id="28" name="Rectangle 27">
            <a:extLst>
              <a:ext uri="{FF2B5EF4-FFF2-40B4-BE49-F238E27FC236}">
                <a16:creationId xmlns:a16="http://schemas.microsoft.com/office/drawing/2014/main" id="{CAF14716-F75E-361A-6C33-3B78DC70D9E1}"/>
              </a:ext>
            </a:extLst>
          </p:cNvPr>
          <p:cNvSpPr/>
          <p:nvPr/>
        </p:nvSpPr>
        <p:spPr>
          <a:xfrm>
            <a:off x="2049301" y="9450116"/>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fizz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toad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{5, 200}</a:t>
            </a:r>
          </a:p>
        </p:txBody>
      </p:sp>
      <p:sp>
        <p:nvSpPr>
          <p:cNvPr id="3" name="Rectangle 2">
            <a:extLst>
              <a:ext uri="{FF2B5EF4-FFF2-40B4-BE49-F238E27FC236}">
                <a16:creationId xmlns:a16="http://schemas.microsoft.com/office/drawing/2014/main" id="{343A42ED-FA36-379D-5189-C660DE2D66D3}"/>
              </a:ext>
            </a:extLst>
          </p:cNvPr>
          <p:cNvSpPr/>
          <p:nvPr/>
        </p:nvSpPr>
        <p:spPr>
          <a:xfrm>
            <a:off x="14737850" y="3898232"/>
            <a:ext cx="5269832" cy="8734926"/>
          </a:xfrm>
          <a:prstGeom prst="rect">
            <a:avLst/>
          </a:prstGeom>
          <a:solidFill>
            <a:srgbClr val="E9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accent6">
                  <a:lumMod val="50000"/>
                </a:schemeClr>
              </a:solidFill>
              <a:latin typeface="Community" panose="02000303040000020003" pitchFamily="2" charset="0"/>
            </a:endParaRPr>
          </a:p>
        </p:txBody>
      </p:sp>
      <p:cxnSp>
        <p:nvCxnSpPr>
          <p:cNvPr id="7" name="Straight Arrow Connector 6">
            <a:extLst>
              <a:ext uri="{FF2B5EF4-FFF2-40B4-BE49-F238E27FC236}">
                <a16:creationId xmlns:a16="http://schemas.microsoft.com/office/drawing/2014/main" id="{72E2477B-0B45-744E-DC32-56D9FF1076F2}"/>
              </a:ext>
            </a:extLst>
          </p:cNvPr>
          <p:cNvCxnSpPr/>
          <p:nvPr/>
        </p:nvCxnSpPr>
        <p:spPr>
          <a:xfrm flipV="1">
            <a:off x="14352839" y="4080293"/>
            <a:ext cx="0" cy="837080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369682C-6134-9002-25EC-F7581F559890}"/>
              </a:ext>
            </a:extLst>
          </p:cNvPr>
          <p:cNvSpPr txBox="1"/>
          <p:nvPr/>
        </p:nvSpPr>
        <p:spPr>
          <a:xfrm>
            <a:off x="13101557" y="11996713"/>
            <a:ext cx="1419722" cy="526573"/>
          </a:xfrm>
          <a:prstGeom prst="rect">
            <a:avLst/>
          </a:prstGeom>
          <a:noFill/>
        </p:spPr>
        <p:txBody>
          <a:bodyPr wrap="none" lIns="0" tIns="0" rIns="0" bIns="0" rtlCol="0">
            <a:noAutofit/>
          </a:bodyPr>
          <a:lstStyle/>
          <a:p>
            <a:pPr algn="l"/>
            <a:r>
              <a:rPr lang="en-US" sz="3200">
                <a:solidFill>
                  <a:schemeClr val="accent6"/>
                </a:solidFill>
                <a:latin typeface="Community" panose="02000303040000020003" pitchFamily="2" charset="0"/>
              </a:rPr>
              <a:t>Offsets</a:t>
            </a:r>
          </a:p>
        </p:txBody>
      </p:sp>
      <p:sp>
        <p:nvSpPr>
          <p:cNvPr id="9" name="Rectangle 8">
            <a:extLst>
              <a:ext uri="{FF2B5EF4-FFF2-40B4-BE49-F238E27FC236}">
                <a16:creationId xmlns:a16="http://schemas.microsoft.com/office/drawing/2014/main" id="{7B716948-118A-2E90-349D-9EF560213FE4}"/>
              </a:ext>
            </a:extLst>
          </p:cNvPr>
          <p:cNvSpPr/>
          <p:nvPr/>
        </p:nvSpPr>
        <p:spPr>
          <a:xfrm>
            <a:off x="14737848" y="10527172"/>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foo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mule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{3, 250}</a:t>
            </a:r>
          </a:p>
        </p:txBody>
      </p:sp>
      <p:sp>
        <p:nvSpPr>
          <p:cNvPr id="10" name="Rectangle 9">
            <a:extLst>
              <a:ext uri="{FF2B5EF4-FFF2-40B4-BE49-F238E27FC236}">
                <a16:creationId xmlns:a16="http://schemas.microsoft.com/office/drawing/2014/main" id="{92F442DC-84C4-B0D4-997C-FA2F7772E305}"/>
              </a:ext>
            </a:extLst>
          </p:cNvPr>
          <p:cNvSpPr/>
          <p:nvPr/>
        </p:nvSpPr>
        <p:spPr>
          <a:xfrm>
            <a:off x="14737848" y="11580165"/>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highlight>
                  <a:srgbClr val="FFFF00"/>
                </a:highlight>
                <a:latin typeface="Community" panose="02000303040000020003" pitchFamily="2" charset="0"/>
              </a:rPr>
              <a:t>Key</a:t>
            </a:r>
            <a:r>
              <a:rPr lang="en-US">
                <a:solidFill>
                  <a:schemeClr val="accent6"/>
                </a:solidFill>
                <a:highlight>
                  <a:srgbClr val="FFFF00"/>
                </a:highlight>
                <a:latin typeface="Community" panose="02000303040000020003" pitchFamily="2" charset="0"/>
              </a:rPr>
              <a:t>: bar </a:t>
            </a:r>
            <a:r>
              <a:rPr lang="en-US" b="1">
                <a:solidFill>
                  <a:schemeClr val="accent6"/>
                </a:solidFill>
                <a:highlight>
                  <a:srgbClr val="FFFF00"/>
                </a:highlight>
                <a:latin typeface="Community" panose="02000303040000020003" pitchFamily="2" charset="0"/>
              </a:rPr>
              <a:t>Value</a:t>
            </a:r>
            <a:r>
              <a:rPr lang="en-US">
                <a:solidFill>
                  <a:schemeClr val="accent6"/>
                </a:solidFill>
                <a:highlight>
                  <a:srgbClr val="FFFF00"/>
                </a:highlight>
                <a:latin typeface="Community" panose="02000303040000020003" pitchFamily="2" charset="0"/>
              </a:rPr>
              <a:t>: fox </a:t>
            </a:r>
            <a:r>
              <a:rPr lang="en-US" b="1">
                <a:solidFill>
                  <a:schemeClr val="accent6"/>
                </a:solidFill>
                <a:highlight>
                  <a:srgbClr val="FFFF00"/>
                </a:highlight>
                <a:latin typeface="Community" panose="02000303040000020003" pitchFamily="2" charset="0"/>
              </a:rPr>
              <a:t>TS</a:t>
            </a:r>
            <a:r>
              <a:rPr lang="en-US">
                <a:solidFill>
                  <a:schemeClr val="accent6"/>
                </a:solidFill>
                <a:highlight>
                  <a:srgbClr val="FFFF00"/>
                </a:highlight>
                <a:latin typeface="Community" panose="02000303040000020003" pitchFamily="2" charset="0"/>
              </a:rPr>
              <a:t>: {0, 100}</a:t>
            </a:r>
          </a:p>
        </p:txBody>
      </p:sp>
      <p:sp>
        <p:nvSpPr>
          <p:cNvPr id="11" name="Rectangle 10">
            <a:extLst>
              <a:ext uri="{FF2B5EF4-FFF2-40B4-BE49-F238E27FC236}">
                <a16:creationId xmlns:a16="http://schemas.microsoft.com/office/drawing/2014/main" id="{C452B017-A4E2-CBBB-6516-3B3A4E342669}"/>
              </a:ext>
            </a:extLst>
          </p:cNvPr>
          <p:cNvSpPr/>
          <p:nvPr/>
        </p:nvSpPr>
        <p:spPr>
          <a:xfrm>
            <a:off x="14737847" y="9474179"/>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fizz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frog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{5, 150}</a:t>
            </a:r>
          </a:p>
        </p:txBody>
      </p:sp>
      <p:sp>
        <p:nvSpPr>
          <p:cNvPr id="12" name="Right Brace 11">
            <a:extLst>
              <a:ext uri="{FF2B5EF4-FFF2-40B4-BE49-F238E27FC236}">
                <a16:creationId xmlns:a16="http://schemas.microsoft.com/office/drawing/2014/main" id="{D95D333D-5A3C-5863-D29E-C74284C86E30}"/>
              </a:ext>
            </a:extLst>
          </p:cNvPr>
          <p:cNvSpPr/>
          <p:nvPr/>
        </p:nvSpPr>
        <p:spPr>
          <a:xfrm>
            <a:off x="8831179" y="9450116"/>
            <a:ext cx="818147" cy="3049107"/>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315DAB55-2D83-89D9-1AA3-0846C755B8AF}"/>
              </a:ext>
            </a:extLst>
          </p:cNvPr>
          <p:cNvSpPr txBox="1"/>
          <p:nvPr/>
        </p:nvSpPr>
        <p:spPr>
          <a:xfrm>
            <a:off x="9938084" y="10503108"/>
            <a:ext cx="2430374" cy="1469541"/>
          </a:xfrm>
          <a:prstGeom prst="rect">
            <a:avLst/>
          </a:prstGeom>
          <a:noFill/>
        </p:spPr>
        <p:txBody>
          <a:bodyPr wrap="square" lIns="0" tIns="0" rIns="0" bIns="0" rtlCol="0">
            <a:noAutofit/>
          </a:bodyPr>
          <a:lstStyle/>
          <a:p>
            <a:pPr algn="l"/>
            <a:r>
              <a:rPr lang="en-US">
                <a:solidFill>
                  <a:schemeClr val="accent6"/>
                </a:solidFill>
                <a:latin typeface="Community" panose="02000303040000020003" pitchFamily="2" charset="0"/>
              </a:rPr>
              <a:t>HWM: {10,200}</a:t>
            </a:r>
          </a:p>
        </p:txBody>
      </p:sp>
      <p:sp>
        <p:nvSpPr>
          <p:cNvPr id="14" name="Right Brace 13">
            <a:extLst>
              <a:ext uri="{FF2B5EF4-FFF2-40B4-BE49-F238E27FC236}">
                <a16:creationId xmlns:a16="http://schemas.microsoft.com/office/drawing/2014/main" id="{FCC7D393-6B15-5C7F-5DC2-9D960526A478}"/>
              </a:ext>
            </a:extLst>
          </p:cNvPr>
          <p:cNvSpPr/>
          <p:nvPr/>
        </p:nvSpPr>
        <p:spPr>
          <a:xfrm>
            <a:off x="21369740" y="9474180"/>
            <a:ext cx="818147" cy="3049107"/>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DB9C500D-BCEA-3221-B06D-4B60C9704AB8}"/>
              </a:ext>
            </a:extLst>
          </p:cNvPr>
          <p:cNvSpPr txBox="1"/>
          <p:nvPr/>
        </p:nvSpPr>
        <p:spPr>
          <a:xfrm>
            <a:off x="22452581" y="10709233"/>
            <a:ext cx="2430374" cy="1469541"/>
          </a:xfrm>
          <a:prstGeom prst="rect">
            <a:avLst/>
          </a:prstGeom>
          <a:noFill/>
        </p:spPr>
        <p:txBody>
          <a:bodyPr wrap="square" lIns="0" tIns="0" rIns="0" bIns="0" rtlCol="0">
            <a:noAutofit/>
          </a:bodyPr>
          <a:lstStyle/>
          <a:p>
            <a:pPr algn="l"/>
            <a:r>
              <a:rPr lang="en-US">
                <a:solidFill>
                  <a:schemeClr val="accent6"/>
                </a:solidFill>
                <a:latin typeface="Community" panose="02000303040000020003" pitchFamily="2" charset="0"/>
              </a:rPr>
              <a:t>HWM: {9,250}</a:t>
            </a:r>
          </a:p>
        </p:txBody>
      </p:sp>
      <p:sp>
        <p:nvSpPr>
          <p:cNvPr id="19" name="Right Brace 18">
            <a:extLst>
              <a:ext uri="{FF2B5EF4-FFF2-40B4-BE49-F238E27FC236}">
                <a16:creationId xmlns:a16="http://schemas.microsoft.com/office/drawing/2014/main" id="{6E26D524-6399-648B-079B-30F8331D2435}"/>
              </a:ext>
            </a:extLst>
          </p:cNvPr>
          <p:cNvSpPr/>
          <p:nvPr/>
        </p:nvSpPr>
        <p:spPr>
          <a:xfrm>
            <a:off x="21530094" y="6972385"/>
            <a:ext cx="819802" cy="2025978"/>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8373F47A-42DA-5DBC-616A-D49BFA39B3DA}"/>
              </a:ext>
            </a:extLst>
          </p:cNvPr>
          <p:cNvSpPr txBox="1"/>
          <p:nvPr/>
        </p:nvSpPr>
        <p:spPr>
          <a:xfrm>
            <a:off x="22566468" y="7506861"/>
            <a:ext cx="2430374" cy="1469541"/>
          </a:xfrm>
          <a:prstGeom prst="rect">
            <a:avLst/>
          </a:prstGeom>
          <a:noFill/>
        </p:spPr>
        <p:txBody>
          <a:bodyPr wrap="square" lIns="0" tIns="0" rIns="0" bIns="0" rtlCol="0">
            <a:noAutofit/>
          </a:bodyPr>
          <a:lstStyle/>
          <a:p>
            <a:pPr algn="l"/>
            <a:r>
              <a:rPr lang="en-US">
                <a:solidFill>
                  <a:schemeClr val="accent6"/>
                </a:solidFill>
                <a:latin typeface="Community" panose="02000303040000020003" pitchFamily="2" charset="0"/>
              </a:rPr>
              <a:t>HWM: {10,300}</a:t>
            </a:r>
          </a:p>
        </p:txBody>
      </p:sp>
      <p:cxnSp>
        <p:nvCxnSpPr>
          <p:cNvPr id="21" name="Straight Connector 20">
            <a:extLst>
              <a:ext uri="{FF2B5EF4-FFF2-40B4-BE49-F238E27FC236}">
                <a16:creationId xmlns:a16="http://schemas.microsoft.com/office/drawing/2014/main" id="{1BE49851-D878-C1AB-E00A-73E67D68B121}"/>
              </a:ext>
            </a:extLst>
          </p:cNvPr>
          <p:cNvCxnSpPr>
            <a:cxnSpLocks/>
          </p:cNvCxnSpPr>
          <p:nvPr/>
        </p:nvCxnSpPr>
        <p:spPr>
          <a:xfrm>
            <a:off x="673768" y="9267491"/>
            <a:ext cx="22426864" cy="0"/>
          </a:xfrm>
          <a:prstGeom prst="line">
            <a:avLst/>
          </a:prstGeom>
          <a:ln w="63500">
            <a:prstDash val="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79B6F8A-64D3-2CF7-0C92-1677CABF1E2D}"/>
              </a:ext>
            </a:extLst>
          </p:cNvPr>
          <p:cNvSpPr txBox="1"/>
          <p:nvPr/>
        </p:nvSpPr>
        <p:spPr>
          <a:xfrm>
            <a:off x="14737850" y="3165893"/>
            <a:ext cx="914400" cy="914400"/>
          </a:xfrm>
          <a:prstGeom prst="rect">
            <a:avLst/>
          </a:prstGeom>
          <a:noFill/>
        </p:spPr>
        <p:txBody>
          <a:bodyPr wrap="none" lIns="0" tIns="0" rIns="0" bIns="0" rtlCol="0" anchor="t">
            <a:noAutofit/>
          </a:bodyPr>
          <a:lstStyle/>
          <a:p>
            <a:r>
              <a:rPr lang="en-US">
                <a:solidFill>
                  <a:schemeClr val="accent6"/>
                </a:solidFill>
                <a:latin typeface="Community"/>
              </a:rPr>
              <a:t>DC2 Topic</a:t>
            </a:r>
            <a:endParaRPr lang="en-US"/>
          </a:p>
        </p:txBody>
      </p:sp>
      <p:sp>
        <p:nvSpPr>
          <p:cNvPr id="30" name="TextBox 29">
            <a:extLst>
              <a:ext uri="{FF2B5EF4-FFF2-40B4-BE49-F238E27FC236}">
                <a16:creationId xmlns:a16="http://schemas.microsoft.com/office/drawing/2014/main" id="{2B6B4B23-8D4E-07DE-3A35-49D18CE673B3}"/>
              </a:ext>
            </a:extLst>
          </p:cNvPr>
          <p:cNvSpPr txBox="1"/>
          <p:nvPr/>
        </p:nvSpPr>
        <p:spPr>
          <a:xfrm>
            <a:off x="2049304" y="3164408"/>
            <a:ext cx="914400" cy="914400"/>
          </a:xfrm>
          <a:prstGeom prst="rect">
            <a:avLst/>
          </a:prstGeom>
          <a:noFill/>
        </p:spPr>
        <p:txBody>
          <a:bodyPr wrap="none" lIns="0" tIns="0" rIns="0" bIns="0" rtlCol="0" anchor="t">
            <a:noAutofit/>
          </a:bodyPr>
          <a:lstStyle/>
          <a:p>
            <a:r>
              <a:rPr lang="en-US">
                <a:solidFill>
                  <a:schemeClr val="accent6"/>
                </a:solidFill>
                <a:latin typeface="Community"/>
              </a:rPr>
              <a:t>DC1 Topic</a:t>
            </a:r>
            <a:endParaRPr lang="en-US">
              <a:solidFill>
                <a:schemeClr val="accent6"/>
              </a:solidFill>
              <a:latin typeface="Community" panose="02000303040000020003" pitchFamily="2" charset="0"/>
            </a:endParaRPr>
          </a:p>
        </p:txBody>
      </p:sp>
      <p:sp>
        <p:nvSpPr>
          <p:cNvPr id="15" name="Rectangle 14">
            <a:extLst>
              <a:ext uri="{FF2B5EF4-FFF2-40B4-BE49-F238E27FC236}">
                <a16:creationId xmlns:a16="http://schemas.microsoft.com/office/drawing/2014/main" id="{EDA1181E-47D8-7E4B-B88C-C616D0ED7C8B}"/>
              </a:ext>
            </a:extLst>
          </p:cNvPr>
          <p:cNvSpPr/>
          <p:nvPr/>
        </p:nvSpPr>
        <p:spPr>
          <a:xfrm>
            <a:off x="14737845" y="7067384"/>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foo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burro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{10, 300}</a:t>
            </a:r>
          </a:p>
        </p:txBody>
      </p:sp>
      <p:sp>
        <p:nvSpPr>
          <p:cNvPr id="29" name="Rectangle 28">
            <a:extLst>
              <a:ext uri="{FF2B5EF4-FFF2-40B4-BE49-F238E27FC236}">
                <a16:creationId xmlns:a16="http://schemas.microsoft.com/office/drawing/2014/main" id="{321AAE5D-2F80-99E3-B8E8-D3CACB439433}"/>
              </a:ext>
            </a:extLst>
          </p:cNvPr>
          <p:cNvSpPr/>
          <p:nvPr/>
        </p:nvSpPr>
        <p:spPr>
          <a:xfrm>
            <a:off x="14737845" y="8078695"/>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fizz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frog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{5, 199}</a:t>
            </a:r>
          </a:p>
        </p:txBody>
      </p:sp>
      <p:sp>
        <p:nvSpPr>
          <p:cNvPr id="32" name="TextBox 31">
            <a:extLst>
              <a:ext uri="{FF2B5EF4-FFF2-40B4-BE49-F238E27FC236}">
                <a16:creationId xmlns:a16="http://schemas.microsoft.com/office/drawing/2014/main" id="{88B29046-DF99-70BC-8F9F-95EFA6C074E7}"/>
              </a:ext>
            </a:extLst>
          </p:cNvPr>
          <p:cNvSpPr txBox="1"/>
          <p:nvPr/>
        </p:nvSpPr>
        <p:spPr>
          <a:xfrm>
            <a:off x="18405617" y="13123630"/>
            <a:ext cx="5636403" cy="61555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4000" b="1">
                <a:solidFill>
                  <a:schemeClr val="accent6"/>
                </a:solidFill>
                <a:latin typeface="Community"/>
              </a:rPr>
              <a:t>*HWM: High Water Mark</a:t>
            </a:r>
            <a:endParaRPr lang="en-US" sz="4000" b="1">
              <a:solidFill>
                <a:schemeClr val="accent6"/>
              </a:solidFill>
              <a:latin typeface="Community" panose="02000303040000020003" pitchFamily="2" charset="0"/>
            </a:endParaRPr>
          </a:p>
        </p:txBody>
      </p:sp>
    </p:spTree>
    <p:extLst>
      <p:ext uri="{BB962C8B-B14F-4D97-AF65-F5344CB8AC3E}">
        <p14:creationId xmlns:p14="http://schemas.microsoft.com/office/powerpoint/2010/main" val="292606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BD0EE-405B-334E-AB82-80FD139574EF}"/>
              </a:ext>
            </a:extLst>
          </p:cNvPr>
          <p:cNvSpPr>
            <a:spLocks noGrp="1"/>
          </p:cNvSpPr>
          <p:nvPr>
            <p:ph type="title"/>
          </p:nvPr>
        </p:nvSpPr>
        <p:spPr/>
        <p:txBody>
          <a:bodyPr/>
          <a:lstStyle/>
          <a:p>
            <a:r>
              <a:rPr lang="en-US"/>
              <a:t>Leap Frog Illustrated</a:t>
            </a:r>
          </a:p>
        </p:txBody>
      </p:sp>
      <p:sp>
        <p:nvSpPr>
          <p:cNvPr id="32" name="Rectangle 31">
            <a:extLst>
              <a:ext uri="{FF2B5EF4-FFF2-40B4-BE49-F238E27FC236}">
                <a16:creationId xmlns:a16="http://schemas.microsoft.com/office/drawing/2014/main" id="{986FA54E-7D4F-1270-DF0E-4C5300181B6C}"/>
              </a:ext>
            </a:extLst>
          </p:cNvPr>
          <p:cNvSpPr/>
          <p:nvPr/>
        </p:nvSpPr>
        <p:spPr>
          <a:xfrm>
            <a:off x="2049304" y="3874169"/>
            <a:ext cx="5269832" cy="8734926"/>
          </a:xfrm>
          <a:prstGeom prst="rect">
            <a:avLst/>
          </a:prstGeom>
          <a:solidFill>
            <a:srgbClr val="E9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accent6">
                  <a:lumMod val="50000"/>
                </a:schemeClr>
              </a:solidFill>
              <a:latin typeface="Community" panose="02000303040000020003" pitchFamily="2" charset="0"/>
            </a:endParaRPr>
          </a:p>
        </p:txBody>
      </p:sp>
      <p:sp>
        <p:nvSpPr>
          <p:cNvPr id="34" name="TextBox 33">
            <a:extLst>
              <a:ext uri="{FF2B5EF4-FFF2-40B4-BE49-F238E27FC236}">
                <a16:creationId xmlns:a16="http://schemas.microsoft.com/office/drawing/2014/main" id="{D736B87E-592F-3C6D-AD68-33736F5D927F}"/>
              </a:ext>
            </a:extLst>
          </p:cNvPr>
          <p:cNvSpPr txBox="1"/>
          <p:nvPr/>
        </p:nvSpPr>
        <p:spPr>
          <a:xfrm>
            <a:off x="5125453" y="12633158"/>
            <a:ext cx="914400" cy="914400"/>
          </a:xfrm>
          <a:prstGeom prst="rect">
            <a:avLst/>
          </a:prstGeom>
          <a:noFill/>
        </p:spPr>
        <p:txBody>
          <a:bodyPr wrap="none" lIns="0" tIns="0" rIns="0" bIns="0" rtlCol="0">
            <a:noAutofit/>
          </a:bodyPr>
          <a:lstStyle/>
          <a:p>
            <a:pPr algn="l"/>
            <a:endParaRPr lang="en-US">
              <a:solidFill>
                <a:schemeClr val="accent6"/>
              </a:solidFill>
              <a:latin typeface="Community" panose="02000303040000020003" pitchFamily="2" charset="0"/>
            </a:endParaRPr>
          </a:p>
        </p:txBody>
      </p:sp>
      <p:cxnSp>
        <p:nvCxnSpPr>
          <p:cNvPr id="36" name="Straight Arrow Connector 35">
            <a:extLst>
              <a:ext uri="{FF2B5EF4-FFF2-40B4-BE49-F238E27FC236}">
                <a16:creationId xmlns:a16="http://schemas.microsoft.com/office/drawing/2014/main" id="{04857FDF-517C-562A-5450-6AA2E2825544}"/>
              </a:ext>
            </a:extLst>
          </p:cNvPr>
          <p:cNvCxnSpPr/>
          <p:nvPr/>
        </p:nvCxnSpPr>
        <p:spPr>
          <a:xfrm flipV="1">
            <a:off x="1664293" y="4056230"/>
            <a:ext cx="0" cy="837080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E8F5563-2F4E-E31E-A679-7F96B4540564}"/>
              </a:ext>
            </a:extLst>
          </p:cNvPr>
          <p:cNvSpPr txBox="1"/>
          <p:nvPr/>
        </p:nvSpPr>
        <p:spPr>
          <a:xfrm>
            <a:off x="413011" y="11972650"/>
            <a:ext cx="1419722" cy="526573"/>
          </a:xfrm>
          <a:prstGeom prst="rect">
            <a:avLst/>
          </a:prstGeom>
          <a:noFill/>
        </p:spPr>
        <p:txBody>
          <a:bodyPr wrap="none" lIns="0" tIns="0" rIns="0" bIns="0" rtlCol="0">
            <a:noAutofit/>
          </a:bodyPr>
          <a:lstStyle/>
          <a:p>
            <a:pPr algn="l"/>
            <a:r>
              <a:rPr lang="en-US" sz="3200">
                <a:solidFill>
                  <a:schemeClr val="accent6"/>
                </a:solidFill>
                <a:latin typeface="Community" panose="02000303040000020003" pitchFamily="2" charset="0"/>
              </a:rPr>
              <a:t>Offsets</a:t>
            </a:r>
          </a:p>
        </p:txBody>
      </p:sp>
      <p:sp>
        <p:nvSpPr>
          <p:cNvPr id="40" name="Rectangle 39">
            <a:extLst>
              <a:ext uri="{FF2B5EF4-FFF2-40B4-BE49-F238E27FC236}">
                <a16:creationId xmlns:a16="http://schemas.microsoft.com/office/drawing/2014/main" id="{3424690E-1102-388A-6219-E3454FA30B51}"/>
              </a:ext>
            </a:extLst>
          </p:cNvPr>
          <p:cNvSpPr/>
          <p:nvPr/>
        </p:nvSpPr>
        <p:spPr>
          <a:xfrm>
            <a:off x="2049302" y="10503109"/>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a:r>
              <a:rPr lang="en-US" b="1">
                <a:solidFill>
                  <a:schemeClr val="accent6"/>
                </a:solidFill>
                <a:highlight>
                  <a:srgbClr val="FFFF00"/>
                </a:highlight>
                <a:latin typeface="Community"/>
              </a:rPr>
              <a:t>Key</a:t>
            </a:r>
            <a:r>
              <a:rPr lang="en-US">
                <a:solidFill>
                  <a:schemeClr val="accent6"/>
                </a:solidFill>
                <a:highlight>
                  <a:srgbClr val="FFFF00"/>
                </a:highlight>
                <a:latin typeface="Community"/>
              </a:rPr>
              <a:t>: foo </a:t>
            </a:r>
            <a:r>
              <a:rPr lang="en-US" b="1">
                <a:solidFill>
                  <a:schemeClr val="accent6"/>
                </a:solidFill>
                <a:highlight>
                  <a:srgbClr val="FFFF00"/>
                </a:highlight>
                <a:latin typeface="Community"/>
              </a:rPr>
              <a:t>Value</a:t>
            </a:r>
            <a:r>
              <a:rPr lang="en-US">
                <a:solidFill>
                  <a:schemeClr val="accent6"/>
                </a:solidFill>
                <a:highlight>
                  <a:srgbClr val="FFFF00"/>
                </a:highlight>
                <a:latin typeface="Community"/>
              </a:rPr>
              <a:t>: horse </a:t>
            </a:r>
            <a:r>
              <a:rPr lang="en-US" b="1">
                <a:solidFill>
                  <a:schemeClr val="accent6"/>
                </a:solidFill>
                <a:highlight>
                  <a:srgbClr val="FFFF00"/>
                </a:highlight>
                <a:latin typeface="Community"/>
              </a:rPr>
              <a:t>TS</a:t>
            </a:r>
            <a:r>
              <a:rPr lang="en-US">
                <a:solidFill>
                  <a:schemeClr val="accent6"/>
                </a:solidFill>
                <a:highlight>
                  <a:srgbClr val="FFFF00"/>
                </a:highlight>
                <a:latin typeface="Community"/>
              </a:rPr>
              <a:t>: {10, 101}</a:t>
            </a:r>
          </a:p>
        </p:txBody>
      </p:sp>
      <p:sp>
        <p:nvSpPr>
          <p:cNvPr id="42" name="Rectangle 41">
            <a:extLst>
              <a:ext uri="{FF2B5EF4-FFF2-40B4-BE49-F238E27FC236}">
                <a16:creationId xmlns:a16="http://schemas.microsoft.com/office/drawing/2014/main" id="{B384F66C-131E-91F2-63B5-777EE78B5B4B}"/>
              </a:ext>
            </a:extLst>
          </p:cNvPr>
          <p:cNvSpPr/>
          <p:nvPr/>
        </p:nvSpPr>
        <p:spPr>
          <a:xfrm>
            <a:off x="2049302" y="11556102"/>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a:r>
              <a:rPr lang="en-US" b="1">
                <a:solidFill>
                  <a:schemeClr val="accent6"/>
                </a:solidFill>
                <a:latin typeface="Community"/>
              </a:rPr>
              <a:t>Key</a:t>
            </a:r>
            <a:r>
              <a:rPr lang="en-US">
                <a:solidFill>
                  <a:schemeClr val="accent6"/>
                </a:solidFill>
                <a:latin typeface="Community"/>
              </a:rPr>
              <a:t>: bar </a:t>
            </a:r>
            <a:r>
              <a:rPr lang="en-US" b="1">
                <a:solidFill>
                  <a:schemeClr val="accent6"/>
                </a:solidFill>
                <a:latin typeface="Community"/>
              </a:rPr>
              <a:t>Value</a:t>
            </a:r>
            <a:r>
              <a:rPr lang="en-US">
                <a:solidFill>
                  <a:schemeClr val="accent6"/>
                </a:solidFill>
                <a:latin typeface="Community"/>
              </a:rPr>
              <a:t>: fox </a:t>
            </a:r>
            <a:r>
              <a:rPr lang="en-US" b="1">
                <a:solidFill>
                  <a:schemeClr val="accent6"/>
                </a:solidFill>
                <a:latin typeface="Community"/>
              </a:rPr>
              <a:t>TS</a:t>
            </a:r>
            <a:r>
              <a:rPr lang="en-US">
                <a:solidFill>
                  <a:schemeClr val="accent6"/>
                </a:solidFill>
                <a:latin typeface="Community"/>
              </a:rPr>
              <a:t>: {0, 100}</a:t>
            </a:r>
          </a:p>
        </p:txBody>
      </p:sp>
      <p:sp>
        <p:nvSpPr>
          <p:cNvPr id="44" name="Rectangle 43">
            <a:extLst>
              <a:ext uri="{FF2B5EF4-FFF2-40B4-BE49-F238E27FC236}">
                <a16:creationId xmlns:a16="http://schemas.microsoft.com/office/drawing/2014/main" id="{D8C94126-559E-CF26-495B-844C29BF8617}"/>
              </a:ext>
            </a:extLst>
          </p:cNvPr>
          <p:cNvSpPr/>
          <p:nvPr/>
        </p:nvSpPr>
        <p:spPr>
          <a:xfrm>
            <a:off x="2049301" y="9450116"/>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fizz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toad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{5, 200}</a:t>
            </a:r>
          </a:p>
        </p:txBody>
      </p:sp>
      <p:sp>
        <p:nvSpPr>
          <p:cNvPr id="46" name="Rectangle 45">
            <a:extLst>
              <a:ext uri="{FF2B5EF4-FFF2-40B4-BE49-F238E27FC236}">
                <a16:creationId xmlns:a16="http://schemas.microsoft.com/office/drawing/2014/main" id="{B1E7C096-1B98-8CD3-3B89-750D70100DD3}"/>
              </a:ext>
            </a:extLst>
          </p:cNvPr>
          <p:cNvSpPr/>
          <p:nvPr/>
        </p:nvSpPr>
        <p:spPr>
          <a:xfrm>
            <a:off x="14737850" y="3898232"/>
            <a:ext cx="5269832" cy="8734926"/>
          </a:xfrm>
          <a:prstGeom prst="rect">
            <a:avLst/>
          </a:prstGeom>
          <a:solidFill>
            <a:srgbClr val="E9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accent6">
                  <a:lumMod val="50000"/>
                </a:schemeClr>
              </a:solidFill>
              <a:latin typeface="Community" panose="02000303040000020003" pitchFamily="2" charset="0"/>
            </a:endParaRPr>
          </a:p>
        </p:txBody>
      </p:sp>
      <p:cxnSp>
        <p:nvCxnSpPr>
          <p:cNvPr id="48" name="Straight Arrow Connector 47">
            <a:extLst>
              <a:ext uri="{FF2B5EF4-FFF2-40B4-BE49-F238E27FC236}">
                <a16:creationId xmlns:a16="http://schemas.microsoft.com/office/drawing/2014/main" id="{03009E83-4D16-128F-791B-22DB0DD461E1}"/>
              </a:ext>
            </a:extLst>
          </p:cNvPr>
          <p:cNvCxnSpPr/>
          <p:nvPr/>
        </p:nvCxnSpPr>
        <p:spPr>
          <a:xfrm flipV="1">
            <a:off x="14352839" y="4080293"/>
            <a:ext cx="0" cy="837080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A00D8BFE-6F70-7B3C-94ED-636905327C7C}"/>
              </a:ext>
            </a:extLst>
          </p:cNvPr>
          <p:cNvSpPr txBox="1"/>
          <p:nvPr/>
        </p:nvSpPr>
        <p:spPr>
          <a:xfrm>
            <a:off x="13101557" y="11996713"/>
            <a:ext cx="1419722" cy="526573"/>
          </a:xfrm>
          <a:prstGeom prst="rect">
            <a:avLst/>
          </a:prstGeom>
          <a:noFill/>
        </p:spPr>
        <p:txBody>
          <a:bodyPr wrap="none" lIns="0" tIns="0" rIns="0" bIns="0" rtlCol="0">
            <a:noAutofit/>
          </a:bodyPr>
          <a:lstStyle/>
          <a:p>
            <a:pPr algn="l"/>
            <a:r>
              <a:rPr lang="en-US" sz="3200">
                <a:solidFill>
                  <a:schemeClr val="accent6"/>
                </a:solidFill>
                <a:latin typeface="Community" panose="02000303040000020003" pitchFamily="2" charset="0"/>
              </a:rPr>
              <a:t>Offsets</a:t>
            </a:r>
          </a:p>
        </p:txBody>
      </p:sp>
      <p:sp>
        <p:nvSpPr>
          <p:cNvPr id="52" name="Rectangle 51">
            <a:extLst>
              <a:ext uri="{FF2B5EF4-FFF2-40B4-BE49-F238E27FC236}">
                <a16:creationId xmlns:a16="http://schemas.microsoft.com/office/drawing/2014/main" id="{2C795697-EBF5-4709-AD3D-C6AABD782812}"/>
              </a:ext>
            </a:extLst>
          </p:cNvPr>
          <p:cNvSpPr/>
          <p:nvPr/>
        </p:nvSpPr>
        <p:spPr>
          <a:xfrm>
            <a:off x="14737848" y="10527172"/>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foo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mule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{3, 250}</a:t>
            </a:r>
          </a:p>
        </p:txBody>
      </p:sp>
      <p:sp>
        <p:nvSpPr>
          <p:cNvPr id="54" name="Rectangle 53">
            <a:extLst>
              <a:ext uri="{FF2B5EF4-FFF2-40B4-BE49-F238E27FC236}">
                <a16:creationId xmlns:a16="http://schemas.microsoft.com/office/drawing/2014/main" id="{CEB70883-2351-5D0E-2279-59C7232753CE}"/>
              </a:ext>
            </a:extLst>
          </p:cNvPr>
          <p:cNvSpPr/>
          <p:nvPr/>
        </p:nvSpPr>
        <p:spPr>
          <a:xfrm>
            <a:off x="14737848" y="11580165"/>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a:r>
              <a:rPr lang="en-US" b="1">
                <a:solidFill>
                  <a:schemeClr val="accent6"/>
                </a:solidFill>
                <a:latin typeface="Community"/>
              </a:rPr>
              <a:t>Key</a:t>
            </a:r>
            <a:r>
              <a:rPr lang="en-US">
                <a:solidFill>
                  <a:schemeClr val="accent6"/>
                </a:solidFill>
                <a:latin typeface="Community"/>
              </a:rPr>
              <a:t>: bar </a:t>
            </a:r>
            <a:r>
              <a:rPr lang="en-US" b="1">
                <a:solidFill>
                  <a:schemeClr val="accent6"/>
                </a:solidFill>
                <a:latin typeface="Community"/>
              </a:rPr>
              <a:t>Value</a:t>
            </a:r>
            <a:r>
              <a:rPr lang="en-US">
                <a:solidFill>
                  <a:schemeClr val="accent6"/>
                </a:solidFill>
                <a:latin typeface="Community"/>
              </a:rPr>
              <a:t>: fox </a:t>
            </a:r>
            <a:r>
              <a:rPr lang="en-US" b="1">
                <a:solidFill>
                  <a:schemeClr val="accent6"/>
                </a:solidFill>
                <a:latin typeface="Community"/>
              </a:rPr>
              <a:t>TS</a:t>
            </a:r>
            <a:r>
              <a:rPr lang="en-US">
                <a:solidFill>
                  <a:schemeClr val="accent6"/>
                </a:solidFill>
                <a:latin typeface="Community"/>
              </a:rPr>
              <a:t>: {0, 100}</a:t>
            </a:r>
          </a:p>
        </p:txBody>
      </p:sp>
      <p:sp>
        <p:nvSpPr>
          <p:cNvPr id="56" name="Rectangle 55">
            <a:extLst>
              <a:ext uri="{FF2B5EF4-FFF2-40B4-BE49-F238E27FC236}">
                <a16:creationId xmlns:a16="http://schemas.microsoft.com/office/drawing/2014/main" id="{9DD658DB-1D4E-AFD6-75E1-1608863967D9}"/>
              </a:ext>
            </a:extLst>
          </p:cNvPr>
          <p:cNvSpPr/>
          <p:nvPr/>
        </p:nvSpPr>
        <p:spPr>
          <a:xfrm>
            <a:off x="14737847" y="9474179"/>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fizz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frog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{5, 150}</a:t>
            </a:r>
          </a:p>
        </p:txBody>
      </p:sp>
      <p:sp>
        <p:nvSpPr>
          <p:cNvPr id="58" name="Right Brace 57">
            <a:extLst>
              <a:ext uri="{FF2B5EF4-FFF2-40B4-BE49-F238E27FC236}">
                <a16:creationId xmlns:a16="http://schemas.microsoft.com/office/drawing/2014/main" id="{2F795D0D-51FC-EE04-1EC4-604021807236}"/>
              </a:ext>
            </a:extLst>
          </p:cNvPr>
          <p:cNvSpPr/>
          <p:nvPr/>
        </p:nvSpPr>
        <p:spPr>
          <a:xfrm>
            <a:off x="8831179" y="9450116"/>
            <a:ext cx="818147" cy="3049107"/>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TextBox 59">
            <a:extLst>
              <a:ext uri="{FF2B5EF4-FFF2-40B4-BE49-F238E27FC236}">
                <a16:creationId xmlns:a16="http://schemas.microsoft.com/office/drawing/2014/main" id="{1324456F-98B0-E81B-E0A2-6A3BE6EF22B3}"/>
              </a:ext>
            </a:extLst>
          </p:cNvPr>
          <p:cNvSpPr txBox="1"/>
          <p:nvPr/>
        </p:nvSpPr>
        <p:spPr>
          <a:xfrm>
            <a:off x="9938084" y="10503108"/>
            <a:ext cx="2430374" cy="1469541"/>
          </a:xfrm>
          <a:prstGeom prst="rect">
            <a:avLst/>
          </a:prstGeom>
          <a:noFill/>
        </p:spPr>
        <p:txBody>
          <a:bodyPr wrap="square" lIns="0" tIns="0" rIns="0" bIns="0" rtlCol="0">
            <a:noAutofit/>
          </a:bodyPr>
          <a:lstStyle/>
          <a:p>
            <a:pPr algn="l"/>
            <a:r>
              <a:rPr lang="en-US">
                <a:solidFill>
                  <a:schemeClr val="accent6"/>
                </a:solidFill>
                <a:latin typeface="Community" panose="02000303040000020003" pitchFamily="2" charset="0"/>
              </a:rPr>
              <a:t>HWM: {10,200}</a:t>
            </a:r>
          </a:p>
        </p:txBody>
      </p:sp>
      <p:sp>
        <p:nvSpPr>
          <p:cNvPr id="62" name="Right Brace 61">
            <a:extLst>
              <a:ext uri="{FF2B5EF4-FFF2-40B4-BE49-F238E27FC236}">
                <a16:creationId xmlns:a16="http://schemas.microsoft.com/office/drawing/2014/main" id="{91A33E45-0FEA-23C1-3A44-BBBEE2624300}"/>
              </a:ext>
            </a:extLst>
          </p:cNvPr>
          <p:cNvSpPr/>
          <p:nvPr/>
        </p:nvSpPr>
        <p:spPr>
          <a:xfrm>
            <a:off x="21369740" y="9474180"/>
            <a:ext cx="818147" cy="3049107"/>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TextBox 63">
            <a:extLst>
              <a:ext uri="{FF2B5EF4-FFF2-40B4-BE49-F238E27FC236}">
                <a16:creationId xmlns:a16="http://schemas.microsoft.com/office/drawing/2014/main" id="{5AB4C5C0-C9DA-1991-2777-F0136472B340}"/>
              </a:ext>
            </a:extLst>
          </p:cNvPr>
          <p:cNvSpPr txBox="1"/>
          <p:nvPr/>
        </p:nvSpPr>
        <p:spPr>
          <a:xfrm>
            <a:off x="22452581" y="10709233"/>
            <a:ext cx="2430374" cy="1469541"/>
          </a:xfrm>
          <a:prstGeom prst="rect">
            <a:avLst/>
          </a:prstGeom>
          <a:noFill/>
        </p:spPr>
        <p:txBody>
          <a:bodyPr wrap="square" lIns="0" tIns="0" rIns="0" bIns="0" rtlCol="0">
            <a:noAutofit/>
          </a:bodyPr>
          <a:lstStyle/>
          <a:p>
            <a:pPr algn="l"/>
            <a:r>
              <a:rPr lang="en-US">
                <a:solidFill>
                  <a:schemeClr val="accent6"/>
                </a:solidFill>
                <a:latin typeface="Community" panose="02000303040000020003" pitchFamily="2" charset="0"/>
              </a:rPr>
              <a:t>HWM: {9,250}</a:t>
            </a:r>
          </a:p>
        </p:txBody>
      </p:sp>
      <p:sp>
        <p:nvSpPr>
          <p:cNvPr id="66" name="Right Brace 65">
            <a:extLst>
              <a:ext uri="{FF2B5EF4-FFF2-40B4-BE49-F238E27FC236}">
                <a16:creationId xmlns:a16="http://schemas.microsoft.com/office/drawing/2014/main" id="{FCBD716B-2A93-4609-90F2-9CAB24C53B42}"/>
              </a:ext>
            </a:extLst>
          </p:cNvPr>
          <p:cNvSpPr/>
          <p:nvPr/>
        </p:nvSpPr>
        <p:spPr>
          <a:xfrm>
            <a:off x="21530094" y="6972385"/>
            <a:ext cx="819802" cy="2025978"/>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TextBox 67">
            <a:extLst>
              <a:ext uri="{FF2B5EF4-FFF2-40B4-BE49-F238E27FC236}">
                <a16:creationId xmlns:a16="http://schemas.microsoft.com/office/drawing/2014/main" id="{EC993100-7B03-0A9D-1B65-27B21F4D901F}"/>
              </a:ext>
            </a:extLst>
          </p:cNvPr>
          <p:cNvSpPr txBox="1"/>
          <p:nvPr/>
        </p:nvSpPr>
        <p:spPr>
          <a:xfrm>
            <a:off x="22566468" y="7506861"/>
            <a:ext cx="2430374" cy="1469541"/>
          </a:xfrm>
          <a:prstGeom prst="rect">
            <a:avLst/>
          </a:prstGeom>
          <a:noFill/>
        </p:spPr>
        <p:txBody>
          <a:bodyPr wrap="square" lIns="0" tIns="0" rIns="0" bIns="0" rtlCol="0">
            <a:noAutofit/>
          </a:bodyPr>
          <a:lstStyle/>
          <a:p>
            <a:pPr algn="l"/>
            <a:r>
              <a:rPr lang="en-US">
                <a:solidFill>
                  <a:schemeClr val="accent6"/>
                </a:solidFill>
                <a:latin typeface="Community" panose="02000303040000020003" pitchFamily="2" charset="0"/>
              </a:rPr>
              <a:t>HWM: {10,300}</a:t>
            </a:r>
          </a:p>
        </p:txBody>
      </p:sp>
      <p:cxnSp>
        <p:nvCxnSpPr>
          <p:cNvPr id="70" name="Straight Connector 69">
            <a:extLst>
              <a:ext uri="{FF2B5EF4-FFF2-40B4-BE49-F238E27FC236}">
                <a16:creationId xmlns:a16="http://schemas.microsoft.com/office/drawing/2014/main" id="{2D9AA6C4-E90B-1042-758C-EC6F4B0D4539}"/>
              </a:ext>
            </a:extLst>
          </p:cNvPr>
          <p:cNvCxnSpPr>
            <a:cxnSpLocks/>
          </p:cNvCxnSpPr>
          <p:nvPr/>
        </p:nvCxnSpPr>
        <p:spPr>
          <a:xfrm>
            <a:off x="673768" y="9267491"/>
            <a:ext cx="22426864" cy="0"/>
          </a:xfrm>
          <a:prstGeom prst="line">
            <a:avLst/>
          </a:prstGeom>
          <a:ln w="63500">
            <a:prstDash val="dash"/>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E9E15A39-925B-0206-56D3-0C321F422E29}"/>
              </a:ext>
            </a:extLst>
          </p:cNvPr>
          <p:cNvSpPr txBox="1"/>
          <p:nvPr/>
        </p:nvSpPr>
        <p:spPr>
          <a:xfrm>
            <a:off x="14737850" y="3165893"/>
            <a:ext cx="914400" cy="914400"/>
          </a:xfrm>
          <a:prstGeom prst="rect">
            <a:avLst/>
          </a:prstGeom>
          <a:noFill/>
        </p:spPr>
        <p:txBody>
          <a:bodyPr wrap="none" lIns="0" tIns="0" rIns="0" bIns="0" rtlCol="0" anchor="t">
            <a:noAutofit/>
          </a:bodyPr>
          <a:lstStyle/>
          <a:p>
            <a:r>
              <a:rPr lang="en-US">
                <a:solidFill>
                  <a:schemeClr val="accent6"/>
                </a:solidFill>
                <a:latin typeface="Community"/>
              </a:rPr>
              <a:t>DC2 Topic</a:t>
            </a:r>
            <a:endParaRPr lang="en-US"/>
          </a:p>
        </p:txBody>
      </p:sp>
      <p:sp>
        <p:nvSpPr>
          <p:cNvPr id="74" name="TextBox 73">
            <a:extLst>
              <a:ext uri="{FF2B5EF4-FFF2-40B4-BE49-F238E27FC236}">
                <a16:creationId xmlns:a16="http://schemas.microsoft.com/office/drawing/2014/main" id="{C8CC4AF0-217F-58BD-1019-BEA984B15D0F}"/>
              </a:ext>
            </a:extLst>
          </p:cNvPr>
          <p:cNvSpPr txBox="1"/>
          <p:nvPr/>
        </p:nvSpPr>
        <p:spPr>
          <a:xfrm>
            <a:off x="2049304" y="3164408"/>
            <a:ext cx="914400" cy="914400"/>
          </a:xfrm>
          <a:prstGeom prst="rect">
            <a:avLst/>
          </a:prstGeom>
          <a:noFill/>
        </p:spPr>
        <p:txBody>
          <a:bodyPr wrap="none" lIns="0" tIns="0" rIns="0" bIns="0" rtlCol="0" anchor="t">
            <a:noAutofit/>
          </a:bodyPr>
          <a:lstStyle/>
          <a:p>
            <a:r>
              <a:rPr lang="en-US">
                <a:solidFill>
                  <a:schemeClr val="accent6"/>
                </a:solidFill>
                <a:latin typeface="Community"/>
              </a:rPr>
              <a:t>DC1 Topic</a:t>
            </a:r>
            <a:endParaRPr lang="en-US">
              <a:solidFill>
                <a:schemeClr val="accent6"/>
              </a:solidFill>
              <a:latin typeface="Community" panose="02000303040000020003" pitchFamily="2" charset="0"/>
            </a:endParaRPr>
          </a:p>
        </p:txBody>
      </p:sp>
      <p:sp>
        <p:nvSpPr>
          <p:cNvPr id="76" name="Rectangle 75">
            <a:extLst>
              <a:ext uri="{FF2B5EF4-FFF2-40B4-BE49-F238E27FC236}">
                <a16:creationId xmlns:a16="http://schemas.microsoft.com/office/drawing/2014/main" id="{F497076A-BCB7-DDF8-514F-83F0CF1B7804}"/>
              </a:ext>
            </a:extLst>
          </p:cNvPr>
          <p:cNvSpPr/>
          <p:nvPr/>
        </p:nvSpPr>
        <p:spPr>
          <a:xfrm>
            <a:off x="14737845" y="7067384"/>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a:r>
              <a:rPr lang="en-US" b="1">
                <a:solidFill>
                  <a:schemeClr val="accent6"/>
                </a:solidFill>
                <a:highlight>
                  <a:srgbClr val="FFFF00"/>
                </a:highlight>
                <a:latin typeface="Community"/>
              </a:rPr>
              <a:t>Key</a:t>
            </a:r>
            <a:r>
              <a:rPr lang="en-US">
                <a:solidFill>
                  <a:schemeClr val="accent6"/>
                </a:solidFill>
                <a:highlight>
                  <a:srgbClr val="FFFF00"/>
                </a:highlight>
                <a:latin typeface="Community"/>
              </a:rPr>
              <a:t>: foo </a:t>
            </a:r>
            <a:r>
              <a:rPr lang="en-US" b="1">
                <a:solidFill>
                  <a:schemeClr val="accent6"/>
                </a:solidFill>
                <a:highlight>
                  <a:srgbClr val="FFFF00"/>
                </a:highlight>
                <a:latin typeface="Community"/>
              </a:rPr>
              <a:t>Value</a:t>
            </a:r>
            <a:r>
              <a:rPr lang="en-US">
                <a:solidFill>
                  <a:schemeClr val="accent6"/>
                </a:solidFill>
                <a:highlight>
                  <a:srgbClr val="FFFF00"/>
                </a:highlight>
                <a:latin typeface="Community"/>
              </a:rPr>
              <a:t>: burro </a:t>
            </a:r>
            <a:r>
              <a:rPr lang="en-US" b="1">
                <a:solidFill>
                  <a:schemeClr val="accent6"/>
                </a:solidFill>
                <a:highlight>
                  <a:srgbClr val="FFFF00"/>
                </a:highlight>
                <a:latin typeface="Community"/>
              </a:rPr>
              <a:t>TS</a:t>
            </a:r>
            <a:r>
              <a:rPr lang="en-US">
                <a:solidFill>
                  <a:schemeClr val="accent6"/>
                </a:solidFill>
                <a:highlight>
                  <a:srgbClr val="FFFF00"/>
                </a:highlight>
                <a:latin typeface="Community"/>
              </a:rPr>
              <a:t>: {10, 300}</a:t>
            </a:r>
          </a:p>
        </p:txBody>
      </p:sp>
      <p:sp>
        <p:nvSpPr>
          <p:cNvPr id="78" name="Rectangle 77">
            <a:extLst>
              <a:ext uri="{FF2B5EF4-FFF2-40B4-BE49-F238E27FC236}">
                <a16:creationId xmlns:a16="http://schemas.microsoft.com/office/drawing/2014/main" id="{5BBB13E6-216F-8D54-6817-2E765FA5B101}"/>
              </a:ext>
            </a:extLst>
          </p:cNvPr>
          <p:cNvSpPr/>
          <p:nvPr/>
        </p:nvSpPr>
        <p:spPr>
          <a:xfrm>
            <a:off x="14737845" y="8078695"/>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fizz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frog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{5, 199}</a:t>
            </a:r>
          </a:p>
        </p:txBody>
      </p:sp>
      <p:sp>
        <p:nvSpPr>
          <p:cNvPr id="80" name="TextBox 79">
            <a:extLst>
              <a:ext uri="{FF2B5EF4-FFF2-40B4-BE49-F238E27FC236}">
                <a16:creationId xmlns:a16="http://schemas.microsoft.com/office/drawing/2014/main" id="{6E069FDE-1FFB-2914-5F4E-54FB7714F257}"/>
              </a:ext>
            </a:extLst>
          </p:cNvPr>
          <p:cNvSpPr txBox="1"/>
          <p:nvPr/>
        </p:nvSpPr>
        <p:spPr>
          <a:xfrm>
            <a:off x="18405617" y="13123630"/>
            <a:ext cx="5636403" cy="61555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4000" b="1">
                <a:solidFill>
                  <a:schemeClr val="accent6"/>
                </a:solidFill>
                <a:latin typeface="Community"/>
              </a:rPr>
              <a:t>*HWM: High Water Mark</a:t>
            </a:r>
            <a:endParaRPr lang="en-US" sz="4000" b="1">
              <a:solidFill>
                <a:schemeClr val="accent6"/>
              </a:solidFill>
              <a:latin typeface="Community" panose="02000303040000020003" pitchFamily="2" charset="0"/>
            </a:endParaRPr>
          </a:p>
        </p:txBody>
      </p:sp>
    </p:spTree>
    <p:extLst>
      <p:ext uri="{BB962C8B-B14F-4D97-AF65-F5344CB8AC3E}">
        <p14:creationId xmlns:p14="http://schemas.microsoft.com/office/powerpoint/2010/main" val="374032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BD0EE-405B-334E-AB82-80FD139574EF}"/>
              </a:ext>
            </a:extLst>
          </p:cNvPr>
          <p:cNvSpPr>
            <a:spLocks noGrp="1"/>
          </p:cNvSpPr>
          <p:nvPr>
            <p:ph type="title"/>
          </p:nvPr>
        </p:nvSpPr>
        <p:spPr/>
        <p:txBody>
          <a:bodyPr/>
          <a:lstStyle/>
          <a:p>
            <a:r>
              <a:rPr lang="en-US"/>
              <a:t>Leap Frog Illustrated</a:t>
            </a:r>
          </a:p>
        </p:txBody>
      </p:sp>
      <p:sp>
        <p:nvSpPr>
          <p:cNvPr id="4" name="Rectangle 3">
            <a:extLst>
              <a:ext uri="{FF2B5EF4-FFF2-40B4-BE49-F238E27FC236}">
                <a16:creationId xmlns:a16="http://schemas.microsoft.com/office/drawing/2014/main" id="{5595BA7F-CD9D-1488-882F-53DF973A535C}"/>
              </a:ext>
            </a:extLst>
          </p:cNvPr>
          <p:cNvSpPr/>
          <p:nvPr/>
        </p:nvSpPr>
        <p:spPr>
          <a:xfrm>
            <a:off x="2049304" y="3874169"/>
            <a:ext cx="5269832" cy="8734926"/>
          </a:xfrm>
          <a:prstGeom prst="rect">
            <a:avLst/>
          </a:prstGeom>
          <a:solidFill>
            <a:srgbClr val="E9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accent6">
                  <a:lumMod val="50000"/>
                </a:schemeClr>
              </a:solidFill>
              <a:latin typeface="Community" panose="02000303040000020003" pitchFamily="2" charset="0"/>
            </a:endParaRPr>
          </a:p>
        </p:txBody>
      </p:sp>
      <p:sp>
        <p:nvSpPr>
          <p:cNvPr id="6" name="TextBox 5">
            <a:extLst>
              <a:ext uri="{FF2B5EF4-FFF2-40B4-BE49-F238E27FC236}">
                <a16:creationId xmlns:a16="http://schemas.microsoft.com/office/drawing/2014/main" id="{D542774D-F25C-C7FE-8E6E-13252DF17AA3}"/>
              </a:ext>
            </a:extLst>
          </p:cNvPr>
          <p:cNvSpPr txBox="1"/>
          <p:nvPr/>
        </p:nvSpPr>
        <p:spPr>
          <a:xfrm>
            <a:off x="5125453" y="12633158"/>
            <a:ext cx="914400" cy="914400"/>
          </a:xfrm>
          <a:prstGeom prst="rect">
            <a:avLst/>
          </a:prstGeom>
          <a:noFill/>
        </p:spPr>
        <p:txBody>
          <a:bodyPr wrap="none" lIns="0" tIns="0" rIns="0" bIns="0" rtlCol="0">
            <a:noAutofit/>
          </a:bodyPr>
          <a:lstStyle/>
          <a:p>
            <a:pPr algn="l"/>
            <a:endParaRPr lang="en-US">
              <a:solidFill>
                <a:schemeClr val="accent6"/>
              </a:solidFill>
              <a:latin typeface="Community" panose="02000303040000020003" pitchFamily="2" charset="0"/>
            </a:endParaRPr>
          </a:p>
        </p:txBody>
      </p:sp>
      <p:cxnSp>
        <p:nvCxnSpPr>
          <p:cNvPr id="22" name="Straight Arrow Connector 21">
            <a:extLst>
              <a:ext uri="{FF2B5EF4-FFF2-40B4-BE49-F238E27FC236}">
                <a16:creationId xmlns:a16="http://schemas.microsoft.com/office/drawing/2014/main" id="{C834FA43-8E6A-E97B-AEAA-CE135ED70A41}"/>
              </a:ext>
            </a:extLst>
          </p:cNvPr>
          <p:cNvCxnSpPr/>
          <p:nvPr/>
        </p:nvCxnSpPr>
        <p:spPr>
          <a:xfrm flipV="1">
            <a:off x="1664293" y="4056230"/>
            <a:ext cx="0" cy="837080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25BD0F4-FF88-70FC-DD38-305EF0971745}"/>
              </a:ext>
            </a:extLst>
          </p:cNvPr>
          <p:cNvSpPr txBox="1"/>
          <p:nvPr/>
        </p:nvSpPr>
        <p:spPr>
          <a:xfrm>
            <a:off x="413011" y="11972650"/>
            <a:ext cx="1419722" cy="526573"/>
          </a:xfrm>
          <a:prstGeom prst="rect">
            <a:avLst/>
          </a:prstGeom>
          <a:noFill/>
        </p:spPr>
        <p:txBody>
          <a:bodyPr wrap="none" lIns="0" tIns="0" rIns="0" bIns="0" rtlCol="0">
            <a:noAutofit/>
          </a:bodyPr>
          <a:lstStyle/>
          <a:p>
            <a:pPr algn="l"/>
            <a:r>
              <a:rPr lang="en-US" sz="3200">
                <a:solidFill>
                  <a:schemeClr val="accent6"/>
                </a:solidFill>
                <a:latin typeface="Community" panose="02000303040000020003" pitchFamily="2" charset="0"/>
              </a:rPr>
              <a:t>Offsets</a:t>
            </a:r>
          </a:p>
        </p:txBody>
      </p:sp>
      <p:sp>
        <p:nvSpPr>
          <p:cNvPr id="25" name="Rectangle 24">
            <a:extLst>
              <a:ext uri="{FF2B5EF4-FFF2-40B4-BE49-F238E27FC236}">
                <a16:creationId xmlns:a16="http://schemas.microsoft.com/office/drawing/2014/main" id="{56ADBA73-9031-1EA4-DBBA-4FDAF1F0BF66}"/>
              </a:ext>
            </a:extLst>
          </p:cNvPr>
          <p:cNvSpPr/>
          <p:nvPr/>
        </p:nvSpPr>
        <p:spPr>
          <a:xfrm>
            <a:off x="2049302" y="10503109"/>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foo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horse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{10, 101}</a:t>
            </a:r>
          </a:p>
        </p:txBody>
      </p:sp>
      <p:sp>
        <p:nvSpPr>
          <p:cNvPr id="27" name="Rectangle 26">
            <a:extLst>
              <a:ext uri="{FF2B5EF4-FFF2-40B4-BE49-F238E27FC236}">
                <a16:creationId xmlns:a16="http://schemas.microsoft.com/office/drawing/2014/main" id="{3ABBF8E9-C9E2-7502-7A91-64DFAA1C7A2A}"/>
              </a:ext>
            </a:extLst>
          </p:cNvPr>
          <p:cNvSpPr/>
          <p:nvPr/>
        </p:nvSpPr>
        <p:spPr>
          <a:xfrm>
            <a:off x="2049302" y="11556102"/>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bar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fox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{0, 100}</a:t>
            </a:r>
          </a:p>
        </p:txBody>
      </p:sp>
      <p:sp>
        <p:nvSpPr>
          <p:cNvPr id="28" name="Rectangle 27">
            <a:extLst>
              <a:ext uri="{FF2B5EF4-FFF2-40B4-BE49-F238E27FC236}">
                <a16:creationId xmlns:a16="http://schemas.microsoft.com/office/drawing/2014/main" id="{CAF14716-F75E-361A-6C33-3B78DC70D9E1}"/>
              </a:ext>
            </a:extLst>
          </p:cNvPr>
          <p:cNvSpPr/>
          <p:nvPr/>
        </p:nvSpPr>
        <p:spPr>
          <a:xfrm>
            <a:off x="2049301" y="9450116"/>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highlight>
                  <a:srgbClr val="FFFF00"/>
                </a:highlight>
                <a:latin typeface="Community" panose="02000303040000020003" pitchFamily="2" charset="0"/>
              </a:rPr>
              <a:t>Key</a:t>
            </a:r>
            <a:r>
              <a:rPr lang="en-US">
                <a:solidFill>
                  <a:schemeClr val="accent6"/>
                </a:solidFill>
                <a:highlight>
                  <a:srgbClr val="FFFF00"/>
                </a:highlight>
                <a:latin typeface="Community" panose="02000303040000020003" pitchFamily="2" charset="0"/>
              </a:rPr>
              <a:t>: fizz </a:t>
            </a:r>
            <a:r>
              <a:rPr lang="en-US" b="1">
                <a:solidFill>
                  <a:schemeClr val="accent6"/>
                </a:solidFill>
                <a:highlight>
                  <a:srgbClr val="FFFF00"/>
                </a:highlight>
                <a:latin typeface="Community" panose="02000303040000020003" pitchFamily="2" charset="0"/>
              </a:rPr>
              <a:t>Value</a:t>
            </a:r>
            <a:r>
              <a:rPr lang="en-US">
                <a:solidFill>
                  <a:schemeClr val="accent6"/>
                </a:solidFill>
                <a:highlight>
                  <a:srgbClr val="FFFF00"/>
                </a:highlight>
                <a:latin typeface="Community" panose="02000303040000020003" pitchFamily="2" charset="0"/>
              </a:rPr>
              <a:t>: toad </a:t>
            </a:r>
            <a:r>
              <a:rPr lang="en-US" b="1">
                <a:solidFill>
                  <a:schemeClr val="accent6"/>
                </a:solidFill>
                <a:highlight>
                  <a:srgbClr val="FFFF00"/>
                </a:highlight>
                <a:latin typeface="Community" panose="02000303040000020003" pitchFamily="2" charset="0"/>
              </a:rPr>
              <a:t>TS</a:t>
            </a:r>
            <a:r>
              <a:rPr lang="en-US">
                <a:solidFill>
                  <a:schemeClr val="accent6"/>
                </a:solidFill>
                <a:highlight>
                  <a:srgbClr val="FFFF00"/>
                </a:highlight>
                <a:latin typeface="Community" panose="02000303040000020003" pitchFamily="2" charset="0"/>
              </a:rPr>
              <a:t>: {5, 200}</a:t>
            </a:r>
          </a:p>
        </p:txBody>
      </p:sp>
      <p:sp>
        <p:nvSpPr>
          <p:cNvPr id="3" name="Rectangle 2">
            <a:extLst>
              <a:ext uri="{FF2B5EF4-FFF2-40B4-BE49-F238E27FC236}">
                <a16:creationId xmlns:a16="http://schemas.microsoft.com/office/drawing/2014/main" id="{343A42ED-FA36-379D-5189-C660DE2D66D3}"/>
              </a:ext>
            </a:extLst>
          </p:cNvPr>
          <p:cNvSpPr/>
          <p:nvPr/>
        </p:nvSpPr>
        <p:spPr>
          <a:xfrm>
            <a:off x="14737850" y="3898232"/>
            <a:ext cx="5269832" cy="8734926"/>
          </a:xfrm>
          <a:prstGeom prst="rect">
            <a:avLst/>
          </a:prstGeom>
          <a:solidFill>
            <a:srgbClr val="E9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accent6">
                  <a:lumMod val="50000"/>
                </a:schemeClr>
              </a:solidFill>
              <a:latin typeface="Community" panose="02000303040000020003" pitchFamily="2" charset="0"/>
            </a:endParaRPr>
          </a:p>
        </p:txBody>
      </p:sp>
      <p:cxnSp>
        <p:nvCxnSpPr>
          <p:cNvPr id="7" name="Straight Arrow Connector 6">
            <a:extLst>
              <a:ext uri="{FF2B5EF4-FFF2-40B4-BE49-F238E27FC236}">
                <a16:creationId xmlns:a16="http://schemas.microsoft.com/office/drawing/2014/main" id="{72E2477B-0B45-744E-DC32-56D9FF1076F2}"/>
              </a:ext>
            </a:extLst>
          </p:cNvPr>
          <p:cNvCxnSpPr/>
          <p:nvPr/>
        </p:nvCxnSpPr>
        <p:spPr>
          <a:xfrm flipV="1">
            <a:off x="14352839" y="4080293"/>
            <a:ext cx="0" cy="837080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369682C-6134-9002-25EC-F7581F559890}"/>
              </a:ext>
            </a:extLst>
          </p:cNvPr>
          <p:cNvSpPr txBox="1"/>
          <p:nvPr/>
        </p:nvSpPr>
        <p:spPr>
          <a:xfrm>
            <a:off x="13101557" y="11996713"/>
            <a:ext cx="1419722" cy="526573"/>
          </a:xfrm>
          <a:prstGeom prst="rect">
            <a:avLst/>
          </a:prstGeom>
          <a:noFill/>
        </p:spPr>
        <p:txBody>
          <a:bodyPr wrap="none" lIns="0" tIns="0" rIns="0" bIns="0" rtlCol="0">
            <a:noAutofit/>
          </a:bodyPr>
          <a:lstStyle/>
          <a:p>
            <a:pPr algn="l"/>
            <a:r>
              <a:rPr lang="en-US" sz="3200">
                <a:solidFill>
                  <a:schemeClr val="accent6"/>
                </a:solidFill>
                <a:latin typeface="Community" panose="02000303040000020003" pitchFamily="2" charset="0"/>
              </a:rPr>
              <a:t>Offsets</a:t>
            </a:r>
          </a:p>
        </p:txBody>
      </p:sp>
      <p:sp>
        <p:nvSpPr>
          <p:cNvPr id="9" name="Rectangle 8">
            <a:extLst>
              <a:ext uri="{FF2B5EF4-FFF2-40B4-BE49-F238E27FC236}">
                <a16:creationId xmlns:a16="http://schemas.microsoft.com/office/drawing/2014/main" id="{7B716948-118A-2E90-349D-9EF560213FE4}"/>
              </a:ext>
            </a:extLst>
          </p:cNvPr>
          <p:cNvSpPr/>
          <p:nvPr/>
        </p:nvSpPr>
        <p:spPr>
          <a:xfrm>
            <a:off x="14737848" y="10527172"/>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foo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mule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{3, 250}</a:t>
            </a:r>
          </a:p>
        </p:txBody>
      </p:sp>
      <p:sp>
        <p:nvSpPr>
          <p:cNvPr id="10" name="Rectangle 9">
            <a:extLst>
              <a:ext uri="{FF2B5EF4-FFF2-40B4-BE49-F238E27FC236}">
                <a16:creationId xmlns:a16="http://schemas.microsoft.com/office/drawing/2014/main" id="{92F442DC-84C4-B0D4-997C-FA2F7772E305}"/>
              </a:ext>
            </a:extLst>
          </p:cNvPr>
          <p:cNvSpPr/>
          <p:nvPr/>
        </p:nvSpPr>
        <p:spPr>
          <a:xfrm>
            <a:off x="14737848" y="11580165"/>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bar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fox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{0, 100}</a:t>
            </a:r>
          </a:p>
        </p:txBody>
      </p:sp>
      <p:sp>
        <p:nvSpPr>
          <p:cNvPr id="11" name="Rectangle 10">
            <a:extLst>
              <a:ext uri="{FF2B5EF4-FFF2-40B4-BE49-F238E27FC236}">
                <a16:creationId xmlns:a16="http://schemas.microsoft.com/office/drawing/2014/main" id="{C452B017-A4E2-CBBB-6516-3B3A4E342669}"/>
              </a:ext>
            </a:extLst>
          </p:cNvPr>
          <p:cNvSpPr/>
          <p:nvPr/>
        </p:nvSpPr>
        <p:spPr>
          <a:xfrm>
            <a:off x="14737847" y="9474179"/>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fizz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frog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{5, 150}</a:t>
            </a:r>
          </a:p>
        </p:txBody>
      </p:sp>
      <p:sp>
        <p:nvSpPr>
          <p:cNvPr id="12" name="Right Brace 11">
            <a:extLst>
              <a:ext uri="{FF2B5EF4-FFF2-40B4-BE49-F238E27FC236}">
                <a16:creationId xmlns:a16="http://schemas.microsoft.com/office/drawing/2014/main" id="{D95D333D-5A3C-5863-D29E-C74284C86E30}"/>
              </a:ext>
            </a:extLst>
          </p:cNvPr>
          <p:cNvSpPr/>
          <p:nvPr/>
        </p:nvSpPr>
        <p:spPr>
          <a:xfrm>
            <a:off x="8831179" y="9450116"/>
            <a:ext cx="818147" cy="3049107"/>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315DAB55-2D83-89D9-1AA3-0846C755B8AF}"/>
              </a:ext>
            </a:extLst>
          </p:cNvPr>
          <p:cNvSpPr txBox="1"/>
          <p:nvPr/>
        </p:nvSpPr>
        <p:spPr>
          <a:xfrm>
            <a:off x="9938084" y="10503108"/>
            <a:ext cx="2430374" cy="1469541"/>
          </a:xfrm>
          <a:prstGeom prst="rect">
            <a:avLst/>
          </a:prstGeom>
          <a:noFill/>
        </p:spPr>
        <p:txBody>
          <a:bodyPr wrap="square" lIns="0" tIns="0" rIns="0" bIns="0" rtlCol="0">
            <a:noAutofit/>
          </a:bodyPr>
          <a:lstStyle/>
          <a:p>
            <a:pPr algn="l"/>
            <a:r>
              <a:rPr lang="en-US">
                <a:solidFill>
                  <a:schemeClr val="accent6"/>
                </a:solidFill>
                <a:latin typeface="Community" panose="02000303040000020003" pitchFamily="2" charset="0"/>
              </a:rPr>
              <a:t>HWM: {10,200}</a:t>
            </a:r>
          </a:p>
        </p:txBody>
      </p:sp>
      <p:sp>
        <p:nvSpPr>
          <p:cNvPr id="14" name="Right Brace 13">
            <a:extLst>
              <a:ext uri="{FF2B5EF4-FFF2-40B4-BE49-F238E27FC236}">
                <a16:creationId xmlns:a16="http://schemas.microsoft.com/office/drawing/2014/main" id="{FCC7D393-6B15-5C7F-5DC2-9D960526A478}"/>
              </a:ext>
            </a:extLst>
          </p:cNvPr>
          <p:cNvSpPr/>
          <p:nvPr/>
        </p:nvSpPr>
        <p:spPr>
          <a:xfrm>
            <a:off x="21369740" y="9474180"/>
            <a:ext cx="818147" cy="3049107"/>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DB9C500D-BCEA-3221-B06D-4B60C9704AB8}"/>
              </a:ext>
            </a:extLst>
          </p:cNvPr>
          <p:cNvSpPr txBox="1"/>
          <p:nvPr/>
        </p:nvSpPr>
        <p:spPr>
          <a:xfrm>
            <a:off x="22452581" y="10709233"/>
            <a:ext cx="2430374" cy="1469541"/>
          </a:xfrm>
          <a:prstGeom prst="rect">
            <a:avLst/>
          </a:prstGeom>
          <a:noFill/>
        </p:spPr>
        <p:txBody>
          <a:bodyPr wrap="square" lIns="0" tIns="0" rIns="0" bIns="0" rtlCol="0">
            <a:noAutofit/>
          </a:bodyPr>
          <a:lstStyle/>
          <a:p>
            <a:pPr algn="l"/>
            <a:r>
              <a:rPr lang="en-US">
                <a:solidFill>
                  <a:schemeClr val="accent6"/>
                </a:solidFill>
                <a:latin typeface="Community" panose="02000303040000020003" pitchFamily="2" charset="0"/>
              </a:rPr>
              <a:t>HWM: {9,250}</a:t>
            </a:r>
          </a:p>
        </p:txBody>
      </p:sp>
      <p:sp>
        <p:nvSpPr>
          <p:cNvPr id="19" name="Right Brace 18">
            <a:extLst>
              <a:ext uri="{FF2B5EF4-FFF2-40B4-BE49-F238E27FC236}">
                <a16:creationId xmlns:a16="http://schemas.microsoft.com/office/drawing/2014/main" id="{6E26D524-6399-648B-079B-30F8331D2435}"/>
              </a:ext>
            </a:extLst>
          </p:cNvPr>
          <p:cNvSpPr/>
          <p:nvPr/>
        </p:nvSpPr>
        <p:spPr>
          <a:xfrm>
            <a:off x="21530094" y="6972385"/>
            <a:ext cx="819802" cy="2025978"/>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8373F47A-42DA-5DBC-616A-D49BFA39B3DA}"/>
              </a:ext>
            </a:extLst>
          </p:cNvPr>
          <p:cNvSpPr txBox="1"/>
          <p:nvPr/>
        </p:nvSpPr>
        <p:spPr>
          <a:xfrm>
            <a:off x="22566468" y="7506861"/>
            <a:ext cx="2430374" cy="1469541"/>
          </a:xfrm>
          <a:prstGeom prst="rect">
            <a:avLst/>
          </a:prstGeom>
          <a:noFill/>
        </p:spPr>
        <p:txBody>
          <a:bodyPr wrap="square" lIns="0" tIns="0" rIns="0" bIns="0" rtlCol="0">
            <a:noAutofit/>
          </a:bodyPr>
          <a:lstStyle/>
          <a:p>
            <a:pPr algn="l"/>
            <a:r>
              <a:rPr lang="en-US">
                <a:solidFill>
                  <a:schemeClr val="accent6"/>
                </a:solidFill>
                <a:latin typeface="Community" panose="02000303040000020003" pitchFamily="2" charset="0"/>
              </a:rPr>
              <a:t>HWM: {10,300}</a:t>
            </a:r>
          </a:p>
        </p:txBody>
      </p:sp>
      <p:cxnSp>
        <p:nvCxnSpPr>
          <p:cNvPr id="21" name="Straight Connector 20">
            <a:extLst>
              <a:ext uri="{FF2B5EF4-FFF2-40B4-BE49-F238E27FC236}">
                <a16:creationId xmlns:a16="http://schemas.microsoft.com/office/drawing/2014/main" id="{F71D6DF0-763A-332A-04B6-2FDA13BE73BF}"/>
              </a:ext>
            </a:extLst>
          </p:cNvPr>
          <p:cNvCxnSpPr>
            <a:cxnSpLocks/>
          </p:cNvCxnSpPr>
          <p:nvPr/>
        </p:nvCxnSpPr>
        <p:spPr>
          <a:xfrm>
            <a:off x="673768" y="9267491"/>
            <a:ext cx="22426864" cy="0"/>
          </a:xfrm>
          <a:prstGeom prst="line">
            <a:avLst/>
          </a:prstGeom>
          <a:ln w="63500">
            <a:prstDash val="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E86FE97-DDDD-DE7D-A6BA-90624D1E5C1F}"/>
              </a:ext>
            </a:extLst>
          </p:cNvPr>
          <p:cNvSpPr txBox="1"/>
          <p:nvPr/>
        </p:nvSpPr>
        <p:spPr>
          <a:xfrm>
            <a:off x="14737850" y="3165893"/>
            <a:ext cx="914400" cy="914400"/>
          </a:xfrm>
          <a:prstGeom prst="rect">
            <a:avLst/>
          </a:prstGeom>
          <a:noFill/>
        </p:spPr>
        <p:txBody>
          <a:bodyPr wrap="none" lIns="0" tIns="0" rIns="0" bIns="0" rtlCol="0" anchor="t">
            <a:noAutofit/>
          </a:bodyPr>
          <a:lstStyle/>
          <a:p>
            <a:r>
              <a:rPr lang="en-US">
                <a:solidFill>
                  <a:schemeClr val="accent6"/>
                </a:solidFill>
                <a:latin typeface="Community"/>
              </a:rPr>
              <a:t>DC2 Topic</a:t>
            </a:r>
            <a:endParaRPr lang="en-US"/>
          </a:p>
        </p:txBody>
      </p:sp>
      <p:sp>
        <p:nvSpPr>
          <p:cNvPr id="30" name="TextBox 29">
            <a:extLst>
              <a:ext uri="{FF2B5EF4-FFF2-40B4-BE49-F238E27FC236}">
                <a16:creationId xmlns:a16="http://schemas.microsoft.com/office/drawing/2014/main" id="{682C2FE0-F41D-FEF8-5880-82380E2E8B33}"/>
              </a:ext>
            </a:extLst>
          </p:cNvPr>
          <p:cNvSpPr txBox="1"/>
          <p:nvPr/>
        </p:nvSpPr>
        <p:spPr>
          <a:xfrm>
            <a:off x="2049304" y="3164408"/>
            <a:ext cx="914400" cy="914400"/>
          </a:xfrm>
          <a:prstGeom prst="rect">
            <a:avLst/>
          </a:prstGeom>
          <a:noFill/>
        </p:spPr>
        <p:txBody>
          <a:bodyPr wrap="none" lIns="0" tIns="0" rIns="0" bIns="0" rtlCol="0" anchor="t">
            <a:noAutofit/>
          </a:bodyPr>
          <a:lstStyle/>
          <a:p>
            <a:r>
              <a:rPr lang="en-US">
                <a:solidFill>
                  <a:schemeClr val="accent6"/>
                </a:solidFill>
                <a:latin typeface="Community"/>
              </a:rPr>
              <a:t>DC1 Topic</a:t>
            </a:r>
            <a:endParaRPr lang="en-US">
              <a:solidFill>
                <a:schemeClr val="accent6"/>
              </a:solidFill>
              <a:latin typeface="Community" panose="02000303040000020003" pitchFamily="2" charset="0"/>
            </a:endParaRPr>
          </a:p>
        </p:txBody>
      </p:sp>
      <p:sp>
        <p:nvSpPr>
          <p:cNvPr id="80" name="Rectangle 79">
            <a:extLst>
              <a:ext uri="{FF2B5EF4-FFF2-40B4-BE49-F238E27FC236}">
                <a16:creationId xmlns:a16="http://schemas.microsoft.com/office/drawing/2014/main" id="{409B41CE-19FA-D49C-3E3D-3CC5698DA0D1}"/>
              </a:ext>
            </a:extLst>
          </p:cNvPr>
          <p:cNvSpPr/>
          <p:nvPr/>
        </p:nvSpPr>
        <p:spPr>
          <a:xfrm>
            <a:off x="14737845" y="7067384"/>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a:r>
              <a:rPr lang="en-US" b="1">
                <a:solidFill>
                  <a:schemeClr val="accent6"/>
                </a:solidFill>
                <a:latin typeface="Community"/>
              </a:rPr>
              <a:t>Key</a:t>
            </a:r>
            <a:r>
              <a:rPr lang="en-US">
                <a:solidFill>
                  <a:schemeClr val="accent6"/>
                </a:solidFill>
                <a:latin typeface="Community"/>
              </a:rPr>
              <a:t>: foo </a:t>
            </a:r>
            <a:r>
              <a:rPr lang="en-US" b="1">
                <a:solidFill>
                  <a:schemeClr val="accent6"/>
                </a:solidFill>
                <a:latin typeface="Community"/>
              </a:rPr>
              <a:t>Value</a:t>
            </a:r>
            <a:r>
              <a:rPr lang="en-US">
                <a:solidFill>
                  <a:schemeClr val="accent6"/>
                </a:solidFill>
                <a:latin typeface="Community"/>
              </a:rPr>
              <a:t>: burro </a:t>
            </a:r>
            <a:r>
              <a:rPr lang="en-US" b="1">
                <a:solidFill>
                  <a:schemeClr val="accent6"/>
                </a:solidFill>
                <a:latin typeface="Community"/>
              </a:rPr>
              <a:t>TS</a:t>
            </a:r>
            <a:r>
              <a:rPr lang="en-US">
                <a:solidFill>
                  <a:schemeClr val="accent6"/>
                </a:solidFill>
                <a:latin typeface="Community"/>
              </a:rPr>
              <a:t>: {10, 300}</a:t>
            </a:r>
          </a:p>
        </p:txBody>
      </p:sp>
      <p:sp>
        <p:nvSpPr>
          <p:cNvPr id="82" name="Rectangle 81">
            <a:extLst>
              <a:ext uri="{FF2B5EF4-FFF2-40B4-BE49-F238E27FC236}">
                <a16:creationId xmlns:a16="http://schemas.microsoft.com/office/drawing/2014/main" id="{524E97CF-1301-DCB4-EB88-79662B7DA616}"/>
              </a:ext>
            </a:extLst>
          </p:cNvPr>
          <p:cNvSpPr/>
          <p:nvPr/>
        </p:nvSpPr>
        <p:spPr>
          <a:xfrm>
            <a:off x="14737845" y="8078695"/>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a:r>
              <a:rPr lang="en-US" b="1">
                <a:solidFill>
                  <a:schemeClr val="accent6"/>
                </a:solidFill>
                <a:highlight>
                  <a:srgbClr val="FFFF00"/>
                </a:highlight>
                <a:latin typeface="Community"/>
              </a:rPr>
              <a:t>Key</a:t>
            </a:r>
            <a:r>
              <a:rPr lang="en-US">
                <a:solidFill>
                  <a:schemeClr val="accent6"/>
                </a:solidFill>
                <a:highlight>
                  <a:srgbClr val="FFFF00"/>
                </a:highlight>
                <a:latin typeface="Community"/>
              </a:rPr>
              <a:t>: fizz </a:t>
            </a:r>
            <a:r>
              <a:rPr lang="en-US" b="1">
                <a:solidFill>
                  <a:schemeClr val="accent6"/>
                </a:solidFill>
                <a:highlight>
                  <a:srgbClr val="FFFF00"/>
                </a:highlight>
                <a:latin typeface="Community"/>
              </a:rPr>
              <a:t>Value</a:t>
            </a:r>
            <a:r>
              <a:rPr lang="en-US">
                <a:solidFill>
                  <a:schemeClr val="accent6"/>
                </a:solidFill>
                <a:highlight>
                  <a:srgbClr val="FFFF00"/>
                </a:highlight>
                <a:latin typeface="Community"/>
              </a:rPr>
              <a:t>: frog </a:t>
            </a:r>
            <a:r>
              <a:rPr lang="en-US" b="1">
                <a:solidFill>
                  <a:schemeClr val="accent6"/>
                </a:solidFill>
                <a:highlight>
                  <a:srgbClr val="FFFF00"/>
                </a:highlight>
                <a:latin typeface="Community"/>
              </a:rPr>
              <a:t>TS</a:t>
            </a:r>
            <a:r>
              <a:rPr lang="en-US">
                <a:solidFill>
                  <a:schemeClr val="accent6"/>
                </a:solidFill>
                <a:highlight>
                  <a:srgbClr val="FFFF00"/>
                </a:highlight>
                <a:latin typeface="Community"/>
              </a:rPr>
              <a:t>: {5, 199}</a:t>
            </a:r>
          </a:p>
        </p:txBody>
      </p:sp>
      <p:sp>
        <p:nvSpPr>
          <p:cNvPr id="84" name="TextBox 83">
            <a:extLst>
              <a:ext uri="{FF2B5EF4-FFF2-40B4-BE49-F238E27FC236}">
                <a16:creationId xmlns:a16="http://schemas.microsoft.com/office/drawing/2014/main" id="{2F271E6A-C7F6-1363-8438-00F4173DB6F4}"/>
              </a:ext>
            </a:extLst>
          </p:cNvPr>
          <p:cNvSpPr txBox="1"/>
          <p:nvPr/>
        </p:nvSpPr>
        <p:spPr>
          <a:xfrm>
            <a:off x="18405617" y="13123630"/>
            <a:ext cx="5636403" cy="61555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4000" b="1">
                <a:solidFill>
                  <a:schemeClr val="accent6"/>
                </a:solidFill>
                <a:latin typeface="Community"/>
              </a:rPr>
              <a:t>*HWM: High Water Mark</a:t>
            </a:r>
            <a:endParaRPr lang="en-US" sz="4000" b="1">
              <a:solidFill>
                <a:schemeClr val="accent6"/>
              </a:solidFill>
              <a:latin typeface="Community" panose="02000303040000020003" pitchFamily="2" charset="0"/>
            </a:endParaRPr>
          </a:p>
        </p:txBody>
      </p:sp>
    </p:spTree>
    <p:extLst>
      <p:ext uri="{BB962C8B-B14F-4D97-AF65-F5344CB8AC3E}">
        <p14:creationId xmlns:p14="http://schemas.microsoft.com/office/powerpoint/2010/main" val="83724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BD0EE-405B-334E-AB82-80FD139574EF}"/>
              </a:ext>
            </a:extLst>
          </p:cNvPr>
          <p:cNvSpPr>
            <a:spLocks noGrp="1"/>
          </p:cNvSpPr>
          <p:nvPr>
            <p:ph type="title"/>
          </p:nvPr>
        </p:nvSpPr>
        <p:spPr/>
        <p:txBody>
          <a:bodyPr/>
          <a:lstStyle/>
          <a:p>
            <a:r>
              <a:rPr lang="en-US"/>
              <a:t>Leap Frog Illustrated</a:t>
            </a:r>
          </a:p>
        </p:txBody>
      </p:sp>
      <p:sp>
        <p:nvSpPr>
          <p:cNvPr id="4" name="Rectangle 3">
            <a:extLst>
              <a:ext uri="{FF2B5EF4-FFF2-40B4-BE49-F238E27FC236}">
                <a16:creationId xmlns:a16="http://schemas.microsoft.com/office/drawing/2014/main" id="{5595BA7F-CD9D-1488-882F-53DF973A535C}"/>
              </a:ext>
            </a:extLst>
          </p:cNvPr>
          <p:cNvSpPr/>
          <p:nvPr/>
        </p:nvSpPr>
        <p:spPr>
          <a:xfrm>
            <a:off x="2049304" y="3874169"/>
            <a:ext cx="5269832" cy="8734926"/>
          </a:xfrm>
          <a:prstGeom prst="rect">
            <a:avLst/>
          </a:prstGeom>
          <a:solidFill>
            <a:srgbClr val="E9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accent6">
                  <a:lumMod val="50000"/>
                </a:schemeClr>
              </a:solidFill>
              <a:latin typeface="Community" panose="02000303040000020003" pitchFamily="2" charset="0"/>
            </a:endParaRPr>
          </a:p>
        </p:txBody>
      </p:sp>
      <p:sp>
        <p:nvSpPr>
          <p:cNvPr id="6" name="TextBox 5">
            <a:extLst>
              <a:ext uri="{FF2B5EF4-FFF2-40B4-BE49-F238E27FC236}">
                <a16:creationId xmlns:a16="http://schemas.microsoft.com/office/drawing/2014/main" id="{D542774D-F25C-C7FE-8E6E-13252DF17AA3}"/>
              </a:ext>
            </a:extLst>
          </p:cNvPr>
          <p:cNvSpPr txBox="1"/>
          <p:nvPr/>
        </p:nvSpPr>
        <p:spPr>
          <a:xfrm>
            <a:off x="5125453" y="12633158"/>
            <a:ext cx="914400" cy="914400"/>
          </a:xfrm>
          <a:prstGeom prst="rect">
            <a:avLst/>
          </a:prstGeom>
          <a:noFill/>
        </p:spPr>
        <p:txBody>
          <a:bodyPr wrap="none" lIns="0" tIns="0" rIns="0" bIns="0" rtlCol="0">
            <a:noAutofit/>
          </a:bodyPr>
          <a:lstStyle/>
          <a:p>
            <a:pPr algn="l"/>
            <a:endParaRPr lang="en-US">
              <a:solidFill>
                <a:schemeClr val="accent6"/>
              </a:solidFill>
              <a:latin typeface="Community" panose="02000303040000020003" pitchFamily="2" charset="0"/>
            </a:endParaRPr>
          </a:p>
        </p:txBody>
      </p:sp>
      <p:cxnSp>
        <p:nvCxnSpPr>
          <p:cNvPr id="22" name="Straight Arrow Connector 21">
            <a:extLst>
              <a:ext uri="{FF2B5EF4-FFF2-40B4-BE49-F238E27FC236}">
                <a16:creationId xmlns:a16="http://schemas.microsoft.com/office/drawing/2014/main" id="{C834FA43-8E6A-E97B-AEAA-CE135ED70A41}"/>
              </a:ext>
            </a:extLst>
          </p:cNvPr>
          <p:cNvCxnSpPr/>
          <p:nvPr/>
        </p:nvCxnSpPr>
        <p:spPr>
          <a:xfrm flipV="1">
            <a:off x="1664293" y="4056230"/>
            <a:ext cx="0" cy="837080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25BD0F4-FF88-70FC-DD38-305EF0971745}"/>
              </a:ext>
            </a:extLst>
          </p:cNvPr>
          <p:cNvSpPr txBox="1"/>
          <p:nvPr/>
        </p:nvSpPr>
        <p:spPr>
          <a:xfrm>
            <a:off x="413011" y="11972650"/>
            <a:ext cx="1419722" cy="526573"/>
          </a:xfrm>
          <a:prstGeom prst="rect">
            <a:avLst/>
          </a:prstGeom>
          <a:noFill/>
        </p:spPr>
        <p:txBody>
          <a:bodyPr wrap="none" lIns="0" tIns="0" rIns="0" bIns="0" rtlCol="0">
            <a:noAutofit/>
          </a:bodyPr>
          <a:lstStyle/>
          <a:p>
            <a:pPr algn="l"/>
            <a:r>
              <a:rPr lang="en-US" sz="3200">
                <a:solidFill>
                  <a:schemeClr val="accent6"/>
                </a:solidFill>
                <a:latin typeface="Community" panose="02000303040000020003" pitchFamily="2" charset="0"/>
              </a:rPr>
              <a:t>Offsets</a:t>
            </a:r>
          </a:p>
        </p:txBody>
      </p:sp>
      <p:sp>
        <p:nvSpPr>
          <p:cNvPr id="25" name="Rectangle 24">
            <a:extLst>
              <a:ext uri="{FF2B5EF4-FFF2-40B4-BE49-F238E27FC236}">
                <a16:creationId xmlns:a16="http://schemas.microsoft.com/office/drawing/2014/main" id="{56ADBA73-9031-1EA4-DBBA-4FDAF1F0BF66}"/>
              </a:ext>
            </a:extLst>
          </p:cNvPr>
          <p:cNvSpPr/>
          <p:nvPr/>
        </p:nvSpPr>
        <p:spPr>
          <a:xfrm>
            <a:off x="2049302" y="10503109"/>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foo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horse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{10, 101}</a:t>
            </a:r>
          </a:p>
        </p:txBody>
      </p:sp>
      <p:sp>
        <p:nvSpPr>
          <p:cNvPr id="27" name="Rectangle 26">
            <a:extLst>
              <a:ext uri="{FF2B5EF4-FFF2-40B4-BE49-F238E27FC236}">
                <a16:creationId xmlns:a16="http://schemas.microsoft.com/office/drawing/2014/main" id="{3ABBF8E9-C9E2-7502-7A91-64DFAA1C7A2A}"/>
              </a:ext>
            </a:extLst>
          </p:cNvPr>
          <p:cNvSpPr/>
          <p:nvPr/>
        </p:nvSpPr>
        <p:spPr>
          <a:xfrm>
            <a:off x="2049302" y="11556102"/>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bar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fox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{0, 100}</a:t>
            </a:r>
          </a:p>
        </p:txBody>
      </p:sp>
      <p:sp>
        <p:nvSpPr>
          <p:cNvPr id="28" name="Rectangle 27">
            <a:extLst>
              <a:ext uri="{FF2B5EF4-FFF2-40B4-BE49-F238E27FC236}">
                <a16:creationId xmlns:a16="http://schemas.microsoft.com/office/drawing/2014/main" id="{CAF14716-F75E-361A-6C33-3B78DC70D9E1}"/>
              </a:ext>
            </a:extLst>
          </p:cNvPr>
          <p:cNvSpPr/>
          <p:nvPr/>
        </p:nvSpPr>
        <p:spPr>
          <a:xfrm>
            <a:off x="2049301" y="9450116"/>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highlight>
                  <a:srgbClr val="FF0000"/>
                </a:highlight>
                <a:latin typeface="Community" panose="02000303040000020003" pitchFamily="2" charset="0"/>
              </a:rPr>
              <a:t>Key</a:t>
            </a:r>
            <a:r>
              <a:rPr lang="en-US">
                <a:solidFill>
                  <a:schemeClr val="accent6"/>
                </a:solidFill>
                <a:highlight>
                  <a:srgbClr val="FF0000"/>
                </a:highlight>
                <a:latin typeface="Community" panose="02000303040000020003" pitchFamily="2" charset="0"/>
              </a:rPr>
              <a:t>: fizz </a:t>
            </a:r>
            <a:r>
              <a:rPr lang="en-US" b="1">
                <a:solidFill>
                  <a:schemeClr val="accent6"/>
                </a:solidFill>
                <a:highlight>
                  <a:srgbClr val="FF0000"/>
                </a:highlight>
                <a:latin typeface="Community" panose="02000303040000020003" pitchFamily="2" charset="0"/>
              </a:rPr>
              <a:t>Value</a:t>
            </a:r>
            <a:r>
              <a:rPr lang="en-US">
                <a:solidFill>
                  <a:schemeClr val="accent6"/>
                </a:solidFill>
                <a:highlight>
                  <a:srgbClr val="FF0000"/>
                </a:highlight>
                <a:latin typeface="Community" panose="02000303040000020003" pitchFamily="2" charset="0"/>
              </a:rPr>
              <a:t>: toad </a:t>
            </a:r>
            <a:r>
              <a:rPr lang="en-US" b="1">
                <a:solidFill>
                  <a:schemeClr val="accent6"/>
                </a:solidFill>
                <a:highlight>
                  <a:srgbClr val="FF0000"/>
                </a:highlight>
                <a:latin typeface="Community" panose="02000303040000020003" pitchFamily="2" charset="0"/>
              </a:rPr>
              <a:t>TS</a:t>
            </a:r>
            <a:r>
              <a:rPr lang="en-US">
                <a:solidFill>
                  <a:schemeClr val="accent6"/>
                </a:solidFill>
                <a:highlight>
                  <a:srgbClr val="FF0000"/>
                </a:highlight>
                <a:latin typeface="Community" panose="02000303040000020003" pitchFamily="2" charset="0"/>
              </a:rPr>
              <a:t>: {5, 200}</a:t>
            </a:r>
          </a:p>
        </p:txBody>
      </p:sp>
      <p:sp>
        <p:nvSpPr>
          <p:cNvPr id="3" name="Rectangle 2">
            <a:extLst>
              <a:ext uri="{FF2B5EF4-FFF2-40B4-BE49-F238E27FC236}">
                <a16:creationId xmlns:a16="http://schemas.microsoft.com/office/drawing/2014/main" id="{343A42ED-FA36-379D-5189-C660DE2D66D3}"/>
              </a:ext>
            </a:extLst>
          </p:cNvPr>
          <p:cNvSpPr/>
          <p:nvPr/>
        </p:nvSpPr>
        <p:spPr>
          <a:xfrm>
            <a:off x="14737850" y="3898232"/>
            <a:ext cx="5269832" cy="8734926"/>
          </a:xfrm>
          <a:prstGeom prst="rect">
            <a:avLst/>
          </a:prstGeom>
          <a:solidFill>
            <a:srgbClr val="E9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accent6">
                  <a:lumMod val="50000"/>
                </a:schemeClr>
              </a:solidFill>
              <a:latin typeface="Community" panose="02000303040000020003" pitchFamily="2" charset="0"/>
            </a:endParaRPr>
          </a:p>
        </p:txBody>
      </p:sp>
      <p:cxnSp>
        <p:nvCxnSpPr>
          <p:cNvPr id="7" name="Straight Arrow Connector 6">
            <a:extLst>
              <a:ext uri="{FF2B5EF4-FFF2-40B4-BE49-F238E27FC236}">
                <a16:creationId xmlns:a16="http://schemas.microsoft.com/office/drawing/2014/main" id="{72E2477B-0B45-744E-DC32-56D9FF1076F2}"/>
              </a:ext>
            </a:extLst>
          </p:cNvPr>
          <p:cNvCxnSpPr/>
          <p:nvPr/>
        </p:nvCxnSpPr>
        <p:spPr>
          <a:xfrm flipV="1">
            <a:off x="14352839" y="4080293"/>
            <a:ext cx="0" cy="837080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369682C-6134-9002-25EC-F7581F559890}"/>
              </a:ext>
            </a:extLst>
          </p:cNvPr>
          <p:cNvSpPr txBox="1"/>
          <p:nvPr/>
        </p:nvSpPr>
        <p:spPr>
          <a:xfrm>
            <a:off x="13101557" y="11996713"/>
            <a:ext cx="1419722" cy="526573"/>
          </a:xfrm>
          <a:prstGeom prst="rect">
            <a:avLst/>
          </a:prstGeom>
          <a:noFill/>
        </p:spPr>
        <p:txBody>
          <a:bodyPr wrap="none" lIns="0" tIns="0" rIns="0" bIns="0" rtlCol="0">
            <a:noAutofit/>
          </a:bodyPr>
          <a:lstStyle/>
          <a:p>
            <a:pPr algn="l"/>
            <a:r>
              <a:rPr lang="en-US" sz="3200">
                <a:solidFill>
                  <a:schemeClr val="accent6"/>
                </a:solidFill>
                <a:latin typeface="Community" panose="02000303040000020003" pitchFamily="2" charset="0"/>
              </a:rPr>
              <a:t>Offsets</a:t>
            </a:r>
          </a:p>
        </p:txBody>
      </p:sp>
      <p:sp>
        <p:nvSpPr>
          <p:cNvPr id="9" name="Rectangle 8">
            <a:extLst>
              <a:ext uri="{FF2B5EF4-FFF2-40B4-BE49-F238E27FC236}">
                <a16:creationId xmlns:a16="http://schemas.microsoft.com/office/drawing/2014/main" id="{7B716948-118A-2E90-349D-9EF560213FE4}"/>
              </a:ext>
            </a:extLst>
          </p:cNvPr>
          <p:cNvSpPr/>
          <p:nvPr/>
        </p:nvSpPr>
        <p:spPr>
          <a:xfrm>
            <a:off x="14737848" y="10527172"/>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foo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mule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{3, 250}</a:t>
            </a:r>
          </a:p>
        </p:txBody>
      </p:sp>
      <p:sp>
        <p:nvSpPr>
          <p:cNvPr id="10" name="Rectangle 9">
            <a:extLst>
              <a:ext uri="{FF2B5EF4-FFF2-40B4-BE49-F238E27FC236}">
                <a16:creationId xmlns:a16="http://schemas.microsoft.com/office/drawing/2014/main" id="{92F442DC-84C4-B0D4-997C-FA2F7772E305}"/>
              </a:ext>
            </a:extLst>
          </p:cNvPr>
          <p:cNvSpPr/>
          <p:nvPr/>
        </p:nvSpPr>
        <p:spPr>
          <a:xfrm>
            <a:off x="14737848" y="11580165"/>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bar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fox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{0, 100}</a:t>
            </a:r>
          </a:p>
        </p:txBody>
      </p:sp>
      <p:sp>
        <p:nvSpPr>
          <p:cNvPr id="11" name="Rectangle 10">
            <a:extLst>
              <a:ext uri="{FF2B5EF4-FFF2-40B4-BE49-F238E27FC236}">
                <a16:creationId xmlns:a16="http://schemas.microsoft.com/office/drawing/2014/main" id="{C452B017-A4E2-CBBB-6516-3B3A4E342669}"/>
              </a:ext>
            </a:extLst>
          </p:cNvPr>
          <p:cNvSpPr/>
          <p:nvPr/>
        </p:nvSpPr>
        <p:spPr>
          <a:xfrm>
            <a:off x="14737847" y="9474179"/>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fizz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frog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{5, 150}</a:t>
            </a:r>
          </a:p>
        </p:txBody>
      </p:sp>
      <p:sp>
        <p:nvSpPr>
          <p:cNvPr id="12" name="Right Brace 11">
            <a:extLst>
              <a:ext uri="{FF2B5EF4-FFF2-40B4-BE49-F238E27FC236}">
                <a16:creationId xmlns:a16="http://schemas.microsoft.com/office/drawing/2014/main" id="{D95D333D-5A3C-5863-D29E-C74284C86E30}"/>
              </a:ext>
            </a:extLst>
          </p:cNvPr>
          <p:cNvSpPr/>
          <p:nvPr/>
        </p:nvSpPr>
        <p:spPr>
          <a:xfrm>
            <a:off x="8831179" y="9450116"/>
            <a:ext cx="818147" cy="3049107"/>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315DAB55-2D83-89D9-1AA3-0846C755B8AF}"/>
              </a:ext>
            </a:extLst>
          </p:cNvPr>
          <p:cNvSpPr txBox="1"/>
          <p:nvPr/>
        </p:nvSpPr>
        <p:spPr>
          <a:xfrm>
            <a:off x="9938084" y="10503108"/>
            <a:ext cx="2430374" cy="1469541"/>
          </a:xfrm>
          <a:prstGeom prst="rect">
            <a:avLst/>
          </a:prstGeom>
          <a:noFill/>
        </p:spPr>
        <p:txBody>
          <a:bodyPr wrap="square" lIns="0" tIns="0" rIns="0" bIns="0" rtlCol="0">
            <a:noAutofit/>
          </a:bodyPr>
          <a:lstStyle/>
          <a:p>
            <a:pPr algn="l"/>
            <a:r>
              <a:rPr lang="en-US">
                <a:solidFill>
                  <a:schemeClr val="accent6"/>
                </a:solidFill>
                <a:latin typeface="Community" panose="02000303040000020003" pitchFamily="2" charset="0"/>
              </a:rPr>
              <a:t>HWM: {10,200}</a:t>
            </a:r>
          </a:p>
        </p:txBody>
      </p:sp>
      <p:sp>
        <p:nvSpPr>
          <p:cNvPr id="14" name="Right Brace 13">
            <a:extLst>
              <a:ext uri="{FF2B5EF4-FFF2-40B4-BE49-F238E27FC236}">
                <a16:creationId xmlns:a16="http://schemas.microsoft.com/office/drawing/2014/main" id="{FCC7D393-6B15-5C7F-5DC2-9D960526A478}"/>
              </a:ext>
            </a:extLst>
          </p:cNvPr>
          <p:cNvSpPr/>
          <p:nvPr/>
        </p:nvSpPr>
        <p:spPr>
          <a:xfrm>
            <a:off x="21369740" y="9474180"/>
            <a:ext cx="818147" cy="3049107"/>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DB9C500D-BCEA-3221-B06D-4B60C9704AB8}"/>
              </a:ext>
            </a:extLst>
          </p:cNvPr>
          <p:cNvSpPr txBox="1"/>
          <p:nvPr/>
        </p:nvSpPr>
        <p:spPr>
          <a:xfrm>
            <a:off x="22452581" y="10709233"/>
            <a:ext cx="2430374" cy="1469541"/>
          </a:xfrm>
          <a:prstGeom prst="rect">
            <a:avLst/>
          </a:prstGeom>
          <a:noFill/>
        </p:spPr>
        <p:txBody>
          <a:bodyPr wrap="square" lIns="0" tIns="0" rIns="0" bIns="0" rtlCol="0">
            <a:noAutofit/>
          </a:bodyPr>
          <a:lstStyle/>
          <a:p>
            <a:pPr algn="l"/>
            <a:r>
              <a:rPr lang="en-US">
                <a:solidFill>
                  <a:schemeClr val="accent6"/>
                </a:solidFill>
                <a:latin typeface="Community" panose="02000303040000020003" pitchFamily="2" charset="0"/>
              </a:rPr>
              <a:t>HWM: {9,250}</a:t>
            </a:r>
          </a:p>
        </p:txBody>
      </p:sp>
      <p:sp>
        <p:nvSpPr>
          <p:cNvPr id="19" name="Right Brace 18">
            <a:extLst>
              <a:ext uri="{FF2B5EF4-FFF2-40B4-BE49-F238E27FC236}">
                <a16:creationId xmlns:a16="http://schemas.microsoft.com/office/drawing/2014/main" id="{6E26D524-6399-648B-079B-30F8331D2435}"/>
              </a:ext>
            </a:extLst>
          </p:cNvPr>
          <p:cNvSpPr/>
          <p:nvPr/>
        </p:nvSpPr>
        <p:spPr>
          <a:xfrm>
            <a:off x="21530094" y="6972385"/>
            <a:ext cx="819802" cy="2025978"/>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8373F47A-42DA-5DBC-616A-D49BFA39B3DA}"/>
              </a:ext>
            </a:extLst>
          </p:cNvPr>
          <p:cNvSpPr txBox="1"/>
          <p:nvPr/>
        </p:nvSpPr>
        <p:spPr>
          <a:xfrm>
            <a:off x="22566468" y="7506861"/>
            <a:ext cx="2430374" cy="1469541"/>
          </a:xfrm>
          <a:prstGeom prst="rect">
            <a:avLst/>
          </a:prstGeom>
          <a:noFill/>
        </p:spPr>
        <p:txBody>
          <a:bodyPr wrap="square" lIns="0" tIns="0" rIns="0" bIns="0" rtlCol="0">
            <a:noAutofit/>
          </a:bodyPr>
          <a:lstStyle/>
          <a:p>
            <a:pPr algn="l"/>
            <a:r>
              <a:rPr lang="en-US">
                <a:solidFill>
                  <a:schemeClr val="accent6"/>
                </a:solidFill>
                <a:latin typeface="Community" panose="02000303040000020003" pitchFamily="2" charset="0"/>
              </a:rPr>
              <a:t>HWM: {10,300}</a:t>
            </a:r>
          </a:p>
        </p:txBody>
      </p:sp>
      <p:cxnSp>
        <p:nvCxnSpPr>
          <p:cNvPr id="21" name="Straight Connector 20">
            <a:extLst>
              <a:ext uri="{FF2B5EF4-FFF2-40B4-BE49-F238E27FC236}">
                <a16:creationId xmlns:a16="http://schemas.microsoft.com/office/drawing/2014/main" id="{F71D6DF0-763A-332A-04B6-2FDA13BE73BF}"/>
              </a:ext>
            </a:extLst>
          </p:cNvPr>
          <p:cNvCxnSpPr>
            <a:cxnSpLocks/>
          </p:cNvCxnSpPr>
          <p:nvPr/>
        </p:nvCxnSpPr>
        <p:spPr>
          <a:xfrm>
            <a:off x="673768" y="9267491"/>
            <a:ext cx="22426864" cy="0"/>
          </a:xfrm>
          <a:prstGeom prst="line">
            <a:avLst/>
          </a:prstGeom>
          <a:ln w="63500">
            <a:prstDash val="dash"/>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4701A3C-58CA-E749-3DF9-217228D9121D}"/>
              </a:ext>
            </a:extLst>
          </p:cNvPr>
          <p:cNvSpPr txBox="1"/>
          <p:nvPr/>
        </p:nvSpPr>
        <p:spPr>
          <a:xfrm>
            <a:off x="8831179" y="8274970"/>
            <a:ext cx="5407774" cy="914400"/>
          </a:xfrm>
          <a:prstGeom prst="rect">
            <a:avLst/>
          </a:prstGeom>
          <a:noFill/>
        </p:spPr>
        <p:txBody>
          <a:bodyPr wrap="square" lIns="0" tIns="0" rIns="0" bIns="0" rtlCol="0">
            <a:noAutofit/>
          </a:bodyPr>
          <a:lstStyle/>
          <a:p>
            <a:pPr algn="l"/>
            <a:r>
              <a:rPr lang="en-US" sz="4400" b="1">
                <a:solidFill>
                  <a:schemeClr val="accent6"/>
                </a:solidFill>
                <a:latin typeface="Community" panose="02000303040000020003" pitchFamily="2" charset="0"/>
              </a:rPr>
              <a:t>INCONSISTENCY!!</a:t>
            </a:r>
          </a:p>
        </p:txBody>
      </p:sp>
      <p:sp>
        <p:nvSpPr>
          <p:cNvPr id="29" name="TextBox 28">
            <a:extLst>
              <a:ext uri="{FF2B5EF4-FFF2-40B4-BE49-F238E27FC236}">
                <a16:creationId xmlns:a16="http://schemas.microsoft.com/office/drawing/2014/main" id="{EB448A38-F0E9-C02D-A660-DF491EA8402F}"/>
              </a:ext>
            </a:extLst>
          </p:cNvPr>
          <p:cNvSpPr txBox="1"/>
          <p:nvPr/>
        </p:nvSpPr>
        <p:spPr>
          <a:xfrm>
            <a:off x="14737850" y="3165893"/>
            <a:ext cx="914400" cy="914400"/>
          </a:xfrm>
          <a:prstGeom prst="rect">
            <a:avLst/>
          </a:prstGeom>
          <a:noFill/>
        </p:spPr>
        <p:txBody>
          <a:bodyPr wrap="none" lIns="0" tIns="0" rIns="0" bIns="0" rtlCol="0" anchor="t">
            <a:noAutofit/>
          </a:bodyPr>
          <a:lstStyle/>
          <a:p>
            <a:r>
              <a:rPr lang="en-US">
                <a:solidFill>
                  <a:schemeClr val="accent6"/>
                </a:solidFill>
                <a:latin typeface="Community"/>
              </a:rPr>
              <a:t>DC2 Topic</a:t>
            </a:r>
            <a:endParaRPr lang="en-US"/>
          </a:p>
        </p:txBody>
      </p:sp>
      <p:sp>
        <p:nvSpPr>
          <p:cNvPr id="31" name="TextBox 30">
            <a:extLst>
              <a:ext uri="{FF2B5EF4-FFF2-40B4-BE49-F238E27FC236}">
                <a16:creationId xmlns:a16="http://schemas.microsoft.com/office/drawing/2014/main" id="{491BDC11-44A6-5CEB-B3F6-5678FAEF1CDB}"/>
              </a:ext>
            </a:extLst>
          </p:cNvPr>
          <p:cNvSpPr txBox="1"/>
          <p:nvPr/>
        </p:nvSpPr>
        <p:spPr>
          <a:xfrm>
            <a:off x="2049304" y="3164408"/>
            <a:ext cx="914400" cy="914400"/>
          </a:xfrm>
          <a:prstGeom prst="rect">
            <a:avLst/>
          </a:prstGeom>
          <a:noFill/>
        </p:spPr>
        <p:txBody>
          <a:bodyPr wrap="none" lIns="0" tIns="0" rIns="0" bIns="0" rtlCol="0" anchor="t">
            <a:noAutofit/>
          </a:bodyPr>
          <a:lstStyle/>
          <a:p>
            <a:r>
              <a:rPr lang="en-US">
                <a:solidFill>
                  <a:schemeClr val="accent6"/>
                </a:solidFill>
                <a:latin typeface="Community"/>
              </a:rPr>
              <a:t>DC1 Topic</a:t>
            </a:r>
            <a:endParaRPr lang="en-US">
              <a:solidFill>
                <a:schemeClr val="accent6"/>
              </a:solidFill>
              <a:latin typeface="Community" panose="02000303040000020003" pitchFamily="2" charset="0"/>
            </a:endParaRPr>
          </a:p>
        </p:txBody>
      </p:sp>
      <p:sp>
        <p:nvSpPr>
          <p:cNvPr id="15" name="Rectangle 14">
            <a:extLst>
              <a:ext uri="{FF2B5EF4-FFF2-40B4-BE49-F238E27FC236}">
                <a16:creationId xmlns:a16="http://schemas.microsoft.com/office/drawing/2014/main" id="{26A6C91C-8DC4-8E4A-580A-F4BAC5FA92A1}"/>
              </a:ext>
            </a:extLst>
          </p:cNvPr>
          <p:cNvSpPr/>
          <p:nvPr/>
        </p:nvSpPr>
        <p:spPr>
          <a:xfrm>
            <a:off x="14737845" y="7067384"/>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a:r>
              <a:rPr lang="en-US" b="1">
                <a:solidFill>
                  <a:schemeClr val="accent6"/>
                </a:solidFill>
                <a:latin typeface="Community"/>
              </a:rPr>
              <a:t>Key</a:t>
            </a:r>
            <a:r>
              <a:rPr lang="en-US">
                <a:solidFill>
                  <a:schemeClr val="accent6"/>
                </a:solidFill>
                <a:latin typeface="Community"/>
              </a:rPr>
              <a:t>: foo </a:t>
            </a:r>
            <a:r>
              <a:rPr lang="en-US" b="1">
                <a:solidFill>
                  <a:schemeClr val="accent6"/>
                </a:solidFill>
                <a:latin typeface="Community"/>
              </a:rPr>
              <a:t>Value</a:t>
            </a:r>
            <a:r>
              <a:rPr lang="en-US">
                <a:solidFill>
                  <a:schemeClr val="accent6"/>
                </a:solidFill>
                <a:latin typeface="Community"/>
              </a:rPr>
              <a:t>: burro </a:t>
            </a:r>
            <a:r>
              <a:rPr lang="en-US" b="1">
                <a:solidFill>
                  <a:schemeClr val="accent6"/>
                </a:solidFill>
                <a:latin typeface="Community"/>
              </a:rPr>
              <a:t>TS</a:t>
            </a:r>
            <a:r>
              <a:rPr lang="en-US">
                <a:solidFill>
                  <a:schemeClr val="accent6"/>
                </a:solidFill>
                <a:latin typeface="Community"/>
              </a:rPr>
              <a:t>: {10, 300}</a:t>
            </a:r>
          </a:p>
        </p:txBody>
      </p:sp>
      <p:sp>
        <p:nvSpPr>
          <p:cNvPr id="30" name="Rectangle 29">
            <a:extLst>
              <a:ext uri="{FF2B5EF4-FFF2-40B4-BE49-F238E27FC236}">
                <a16:creationId xmlns:a16="http://schemas.microsoft.com/office/drawing/2014/main" id="{75E1F0DF-38AA-062C-805C-4185012828BD}"/>
              </a:ext>
            </a:extLst>
          </p:cNvPr>
          <p:cNvSpPr/>
          <p:nvPr/>
        </p:nvSpPr>
        <p:spPr>
          <a:xfrm>
            <a:off x="14737845" y="8078695"/>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a:r>
              <a:rPr lang="en-US" b="1">
                <a:solidFill>
                  <a:schemeClr val="accent6"/>
                </a:solidFill>
                <a:highlight>
                  <a:srgbClr val="FF0000"/>
                </a:highlight>
                <a:latin typeface="Community"/>
              </a:rPr>
              <a:t>Key</a:t>
            </a:r>
            <a:r>
              <a:rPr lang="en-US">
                <a:solidFill>
                  <a:schemeClr val="accent6"/>
                </a:solidFill>
                <a:highlight>
                  <a:srgbClr val="FF0000"/>
                </a:highlight>
                <a:latin typeface="Community"/>
              </a:rPr>
              <a:t>: fizz </a:t>
            </a:r>
            <a:r>
              <a:rPr lang="en-US" b="1">
                <a:solidFill>
                  <a:schemeClr val="accent6"/>
                </a:solidFill>
                <a:highlight>
                  <a:srgbClr val="FF0000"/>
                </a:highlight>
                <a:latin typeface="Community"/>
              </a:rPr>
              <a:t>Value</a:t>
            </a:r>
            <a:r>
              <a:rPr lang="en-US">
                <a:solidFill>
                  <a:schemeClr val="accent6"/>
                </a:solidFill>
                <a:highlight>
                  <a:srgbClr val="FF0000"/>
                </a:highlight>
                <a:latin typeface="Community"/>
              </a:rPr>
              <a:t>: frog </a:t>
            </a:r>
            <a:r>
              <a:rPr lang="en-US" b="1">
                <a:solidFill>
                  <a:schemeClr val="accent6"/>
                </a:solidFill>
                <a:highlight>
                  <a:srgbClr val="FF0000"/>
                </a:highlight>
                <a:latin typeface="Community"/>
              </a:rPr>
              <a:t>TS</a:t>
            </a:r>
            <a:r>
              <a:rPr lang="en-US">
                <a:solidFill>
                  <a:schemeClr val="accent6"/>
                </a:solidFill>
                <a:highlight>
                  <a:srgbClr val="FF0000"/>
                </a:highlight>
                <a:latin typeface="Community"/>
              </a:rPr>
              <a:t>: {5, 199}</a:t>
            </a:r>
          </a:p>
        </p:txBody>
      </p:sp>
      <p:sp>
        <p:nvSpPr>
          <p:cNvPr id="33" name="TextBox 32">
            <a:extLst>
              <a:ext uri="{FF2B5EF4-FFF2-40B4-BE49-F238E27FC236}">
                <a16:creationId xmlns:a16="http://schemas.microsoft.com/office/drawing/2014/main" id="{9A16AD7A-9C67-A9DA-8E03-5B245A37A560}"/>
              </a:ext>
            </a:extLst>
          </p:cNvPr>
          <p:cNvSpPr txBox="1"/>
          <p:nvPr/>
        </p:nvSpPr>
        <p:spPr>
          <a:xfrm>
            <a:off x="18405617" y="13123630"/>
            <a:ext cx="5636403" cy="61555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4000" b="1">
                <a:solidFill>
                  <a:schemeClr val="accent6"/>
                </a:solidFill>
                <a:latin typeface="Community"/>
              </a:rPr>
              <a:t>*HWM: High Water Mark</a:t>
            </a:r>
            <a:endParaRPr lang="en-US" sz="4000" b="1">
              <a:solidFill>
                <a:schemeClr val="accent6"/>
              </a:solidFill>
              <a:latin typeface="Community" panose="02000303040000020003" pitchFamily="2" charset="0"/>
            </a:endParaRPr>
          </a:p>
        </p:txBody>
      </p:sp>
    </p:spTree>
    <p:extLst>
      <p:ext uri="{BB962C8B-B14F-4D97-AF65-F5344CB8AC3E}">
        <p14:creationId xmlns:p14="http://schemas.microsoft.com/office/powerpoint/2010/main" val="249659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BD0EE-405B-334E-AB82-80FD139574EF}"/>
              </a:ext>
            </a:extLst>
          </p:cNvPr>
          <p:cNvSpPr>
            <a:spLocks noGrp="1"/>
          </p:cNvSpPr>
          <p:nvPr>
            <p:ph type="title"/>
          </p:nvPr>
        </p:nvSpPr>
        <p:spPr/>
        <p:txBody>
          <a:bodyPr/>
          <a:lstStyle/>
          <a:p>
            <a:r>
              <a:rPr lang="en-US"/>
              <a:t>Leap Frog Illustrated</a:t>
            </a:r>
          </a:p>
        </p:txBody>
      </p:sp>
      <p:sp>
        <p:nvSpPr>
          <p:cNvPr id="4" name="Rectangle 3">
            <a:extLst>
              <a:ext uri="{FF2B5EF4-FFF2-40B4-BE49-F238E27FC236}">
                <a16:creationId xmlns:a16="http://schemas.microsoft.com/office/drawing/2014/main" id="{5595BA7F-CD9D-1488-882F-53DF973A535C}"/>
              </a:ext>
            </a:extLst>
          </p:cNvPr>
          <p:cNvSpPr/>
          <p:nvPr/>
        </p:nvSpPr>
        <p:spPr>
          <a:xfrm>
            <a:off x="2049304" y="3874169"/>
            <a:ext cx="5269832" cy="8734926"/>
          </a:xfrm>
          <a:prstGeom prst="rect">
            <a:avLst/>
          </a:prstGeom>
          <a:solidFill>
            <a:srgbClr val="E9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accent6">
                  <a:lumMod val="50000"/>
                </a:schemeClr>
              </a:solidFill>
              <a:latin typeface="Community" panose="02000303040000020003" pitchFamily="2" charset="0"/>
            </a:endParaRPr>
          </a:p>
        </p:txBody>
      </p:sp>
      <p:sp>
        <p:nvSpPr>
          <p:cNvPr id="6" name="TextBox 5">
            <a:extLst>
              <a:ext uri="{FF2B5EF4-FFF2-40B4-BE49-F238E27FC236}">
                <a16:creationId xmlns:a16="http://schemas.microsoft.com/office/drawing/2014/main" id="{D542774D-F25C-C7FE-8E6E-13252DF17AA3}"/>
              </a:ext>
            </a:extLst>
          </p:cNvPr>
          <p:cNvSpPr txBox="1"/>
          <p:nvPr/>
        </p:nvSpPr>
        <p:spPr>
          <a:xfrm>
            <a:off x="5125453" y="12633158"/>
            <a:ext cx="914400" cy="914400"/>
          </a:xfrm>
          <a:prstGeom prst="rect">
            <a:avLst/>
          </a:prstGeom>
          <a:noFill/>
        </p:spPr>
        <p:txBody>
          <a:bodyPr wrap="none" lIns="0" tIns="0" rIns="0" bIns="0" rtlCol="0">
            <a:noAutofit/>
          </a:bodyPr>
          <a:lstStyle/>
          <a:p>
            <a:pPr algn="l"/>
            <a:endParaRPr lang="en-US">
              <a:solidFill>
                <a:schemeClr val="accent6"/>
              </a:solidFill>
              <a:latin typeface="Community" panose="02000303040000020003" pitchFamily="2" charset="0"/>
            </a:endParaRPr>
          </a:p>
        </p:txBody>
      </p:sp>
      <p:sp>
        <p:nvSpPr>
          <p:cNvPr id="15" name="TextBox 14">
            <a:extLst>
              <a:ext uri="{FF2B5EF4-FFF2-40B4-BE49-F238E27FC236}">
                <a16:creationId xmlns:a16="http://schemas.microsoft.com/office/drawing/2014/main" id="{192E2FBF-4149-76C2-AED1-33699417DBD6}"/>
              </a:ext>
            </a:extLst>
          </p:cNvPr>
          <p:cNvSpPr txBox="1"/>
          <p:nvPr/>
        </p:nvSpPr>
        <p:spPr>
          <a:xfrm>
            <a:off x="2049304" y="3141830"/>
            <a:ext cx="914400" cy="914400"/>
          </a:xfrm>
          <a:prstGeom prst="rect">
            <a:avLst/>
          </a:prstGeom>
          <a:noFill/>
        </p:spPr>
        <p:txBody>
          <a:bodyPr wrap="none" lIns="0" tIns="0" rIns="0" bIns="0" rtlCol="0">
            <a:noAutofit/>
          </a:bodyPr>
          <a:lstStyle/>
          <a:p>
            <a:pPr algn="l"/>
            <a:r>
              <a:rPr lang="en-US">
                <a:solidFill>
                  <a:schemeClr val="accent6"/>
                </a:solidFill>
                <a:latin typeface="Community" panose="02000303040000020003" pitchFamily="2" charset="0"/>
              </a:rPr>
              <a:t>Topic A</a:t>
            </a:r>
          </a:p>
        </p:txBody>
      </p:sp>
      <p:cxnSp>
        <p:nvCxnSpPr>
          <p:cNvPr id="22" name="Straight Arrow Connector 21">
            <a:extLst>
              <a:ext uri="{FF2B5EF4-FFF2-40B4-BE49-F238E27FC236}">
                <a16:creationId xmlns:a16="http://schemas.microsoft.com/office/drawing/2014/main" id="{C834FA43-8E6A-E97B-AEAA-CE135ED70A41}"/>
              </a:ext>
            </a:extLst>
          </p:cNvPr>
          <p:cNvCxnSpPr/>
          <p:nvPr/>
        </p:nvCxnSpPr>
        <p:spPr>
          <a:xfrm flipV="1">
            <a:off x="1664293" y="4056230"/>
            <a:ext cx="0" cy="837080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25BD0F4-FF88-70FC-DD38-305EF0971745}"/>
              </a:ext>
            </a:extLst>
          </p:cNvPr>
          <p:cNvSpPr txBox="1"/>
          <p:nvPr/>
        </p:nvSpPr>
        <p:spPr>
          <a:xfrm>
            <a:off x="413011" y="11972650"/>
            <a:ext cx="1419722" cy="526573"/>
          </a:xfrm>
          <a:prstGeom prst="rect">
            <a:avLst/>
          </a:prstGeom>
          <a:noFill/>
        </p:spPr>
        <p:txBody>
          <a:bodyPr wrap="none" lIns="0" tIns="0" rIns="0" bIns="0" rtlCol="0">
            <a:noAutofit/>
          </a:bodyPr>
          <a:lstStyle/>
          <a:p>
            <a:pPr algn="l"/>
            <a:r>
              <a:rPr lang="en-US" sz="3200">
                <a:solidFill>
                  <a:schemeClr val="accent6"/>
                </a:solidFill>
                <a:latin typeface="Community" panose="02000303040000020003" pitchFamily="2" charset="0"/>
              </a:rPr>
              <a:t>Offsets</a:t>
            </a:r>
          </a:p>
        </p:txBody>
      </p:sp>
      <p:sp>
        <p:nvSpPr>
          <p:cNvPr id="25" name="Rectangle 24">
            <a:extLst>
              <a:ext uri="{FF2B5EF4-FFF2-40B4-BE49-F238E27FC236}">
                <a16:creationId xmlns:a16="http://schemas.microsoft.com/office/drawing/2014/main" id="{56ADBA73-9031-1EA4-DBBA-4FDAF1F0BF66}"/>
              </a:ext>
            </a:extLst>
          </p:cNvPr>
          <p:cNvSpPr/>
          <p:nvPr/>
        </p:nvSpPr>
        <p:spPr>
          <a:xfrm>
            <a:off x="2049302" y="10503109"/>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foo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horse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{10, 101}</a:t>
            </a:r>
          </a:p>
        </p:txBody>
      </p:sp>
      <p:sp>
        <p:nvSpPr>
          <p:cNvPr id="27" name="Rectangle 26">
            <a:extLst>
              <a:ext uri="{FF2B5EF4-FFF2-40B4-BE49-F238E27FC236}">
                <a16:creationId xmlns:a16="http://schemas.microsoft.com/office/drawing/2014/main" id="{3ABBF8E9-C9E2-7502-7A91-64DFAA1C7A2A}"/>
              </a:ext>
            </a:extLst>
          </p:cNvPr>
          <p:cNvSpPr/>
          <p:nvPr/>
        </p:nvSpPr>
        <p:spPr>
          <a:xfrm>
            <a:off x="2049302" y="11556102"/>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bar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fox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{0, 100}</a:t>
            </a:r>
          </a:p>
        </p:txBody>
      </p:sp>
      <p:sp>
        <p:nvSpPr>
          <p:cNvPr id="28" name="Rectangle 27">
            <a:extLst>
              <a:ext uri="{FF2B5EF4-FFF2-40B4-BE49-F238E27FC236}">
                <a16:creationId xmlns:a16="http://schemas.microsoft.com/office/drawing/2014/main" id="{CAF14716-F75E-361A-6C33-3B78DC70D9E1}"/>
              </a:ext>
            </a:extLst>
          </p:cNvPr>
          <p:cNvSpPr/>
          <p:nvPr/>
        </p:nvSpPr>
        <p:spPr>
          <a:xfrm>
            <a:off x="2049301" y="9450116"/>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highlight>
                  <a:srgbClr val="FF0000"/>
                </a:highlight>
                <a:latin typeface="Community" panose="02000303040000020003" pitchFamily="2" charset="0"/>
              </a:rPr>
              <a:t>Key</a:t>
            </a:r>
            <a:r>
              <a:rPr lang="en-US">
                <a:solidFill>
                  <a:schemeClr val="accent6"/>
                </a:solidFill>
                <a:highlight>
                  <a:srgbClr val="FF0000"/>
                </a:highlight>
                <a:latin typeface="Community" panose="02000303040000020003" pitchFamily="2" charset="0"/>
              </a:rPr>
              <a:t>: fizz </a:t>
            </a:r>
            <a:r>
              <a:rPr lang="en-US" b="1">
                <a:solidFill>
                  <a:schemeClr val="accent6"/>
                </a:solidFill>
                <a:highlight>
                  <a:srgbClr val="FF0000"/>
                </a:highlight>
                <a:latin typeface="Community" panose="02000303040000020003" pitchFamily="2" charset="0"/>
              </a:rPr>
              <a:t>Value</a:t>
            </a:r>
            <a:r>
              <a:rPr lang="en-US">
                <a:solidFill>
                  <a:schemeClr val="accent6"/>
                </a:solidFill>
                <a:highlight>
                  <a:srgbClr val="FF0000"/>
                </a:highlight>
                <a:latin typeface="Community" panose="02000303040000020003" pitchFamily="2" charset="0"/>
              </a:rPr>
              <a:t>: toad </a:t>
            </a:r>
            <a:r>
              <a:rPr lang="en-US" b="1">
                <a:solidFill>
                  <a:schemeClr val="accent6"/>
                </a:solidFill>
                <a:highlight>
                  <a:srgbClr val="FF0000"/>
                </a:highlight>
                <a:latin typeface="Community" panose="02000303040000020003" pitchFamily="2" charset="0"/>
              </a:rPr>
              <a:t>TS</a:t>
            </a:r>
            <a:r>
              <a:rPr lang="en-US">
                <a:solidFill>
                  <a:schemeClr val="accent6"/>
                </a:solidFill>
                <a:highlight>
                  <a:srgbClr val="FF0000"/>
                </a:highlight>
                <a:latin typeface="Community" panose="02000303040000020003" pitchFamily="2" charset="0"/>
              </a:rPr>
              <a:t>: {5, 200}</a:t>
            </a:r>
          </a:p>
        </p:txBody>
      </p:sp>
      <p:sp>
        <p:nvSpPr>
          <p:cNvPr id="3" name="Rectangle 2">
            <a:extLst>
              <a:ext uri="{FF2B5EF4-FFF2-40B4-BE49-F238E27FC236}">
                <a16:creationId xmlns:a16="http://schemas.microsoft.com/office/drawing/2014/main" id="{343A42ED-FA36-379D-5189-C660DE2D66D3}"/>
              </a:ext>
            </a:extLst>
          </p:cNvPr>
          <p:cNvSpPr/>
          <p:nvPr/>
        </p:nvSpPr>
        <p:spPr>
          <a:xfrm>
            <a:off x="14737850" y="3898232"/>
            <a:ext cx="5269832" cy="8734926"/>
          </a:xfrm>
          <a:prstGeom prst="rect">
            <a:avLst/>
          </a:prstGeom>
          <a:solidFill>
            <a:srgbClr val="E9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accent6">
                  <a:lumMod val="50000"/>
                </a:schemeClr>
              </a:solidFill>
              <a:latin typeface="Community" panose="02000303040000020003" pitchFamily="2" charset="0"/>
            </a:endParaRPr>
          </a:p>
        </p:txBody>
      </p:sp>
      <p:sp>
        <p:nvSpPr>
          <p:cNvPr id="5" name="TextBox 4">
            <a:extLst>
              <a:ext uri="{FF2B5EF4-FFF2-40B4-BE49-F238E27FC236}">
                <a16:creationId xmlns:a16="http://schemas.microsoft.com/office/drawing/2014/main" id="{2D8BE20E-51F6-64FD-ED77-4CEA6F09F18F}"/>
              </a:ext>
            </a:extLst>
          </p:cNvPr>
          <p:cNvSpPr txBox="1"/>
          <p:nvPr/>
        </p:nvSpPr>
        <p:spPr>
          <a:xfrm>
            <a:off x="14737850" y="3165893"/>
            <a:ext cx="914400" cy="914400"/>
          </a:xfrm>
          <a:prstGeom prst="rect">
            <a:avLst/>
          </a:prstGeom>
          <a:noFill/>
        </p:spPr>
        <p:txBody>
          <a:bodyPr wrap="none" lIns="0" tIns="0" rIns="0" bIns="0" rtlCol="0">
            <a:noAutofit/>
          </a:bodyPr>
          <a:lstStyle/>
          <a:p>
            <a:pPr algn="l"/>
            <a:r>
              <a:rPr lang="en-US">
                <a:solidFill>
                  <a:schemeClr val="accent6"/>
                </a:solidFill>
                <a:latin typeface="Community" panose="02000303040000020003" pitchFamily="2" charset="0"/>
              </a:rPr>
              <a:t>Topic B</a:t>
            </a:r>
          </a:p>
        </p:txBody>
      </p:sp>
      <p:cxnSp>
        <p:nvCxnSpPr>
          <p:cNvPr id="7" name="Straight Arrow Connector 6">
            <a:extLst>
              <a:ext uri="{FF2B5EF4-FFF2-40B4-BE49-F238E27FC236}">
                <a16:creationId xmlns:a16="http://schemas.microsoft.com/office/drawing/2014/main" id="{72E2477B-0B45-744E-DC32-56D9FF1076F2}"/>
              </a:ext>
            </a:extLst>
          </p:cNvPr>
          <p:cNvCxnSpPr/>
          <p:nvPr/>
        </p:nvCxnSpPr>
        <p:spPr>
          <a:xfrm flipV="1">
            <a:off x="14352839" y="4080293"/>
            <a:ext cx="0" cy="837080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369682C-6134-9002-25EC-F7581F559890}"/>
              </a:ext>
            </a:extLst>
          </p:cNvPr>
          <p:cNvSpPr txBox="1"/>
          <p:nvPr/>
        </p:nvSpPr>
        <p:spPr>
          <a:xfrm>
            <a:off x="13101557" y="11996713"/>
            <a:ext cx="1419722" cy="526573"/>
          </a:xfrm>
          <a:prstGeom prst="rect">
            <a:avLst/>
          </a:prstGeom>
          <a:noFill/>
        </p:spPr>
        <p:txBody>
          <a:bodyPr wrap="none" lIns="0" tIns="0" rIns="0" bIns="0" rtlCol="0">
            <a:noAutofit/>
          </a:bodyPr>
          <a:lstStyle/>
          <a:p>
            <a:pPr algn="l"/>
            <a:r>
              <a:rPr lang="en-US" sz="3200">
                <a:solidFill>
                  <a:schemeClr val="accent6"/>
                </a:solidFill>
                <a:latin typeface="Community" panose="02000303040000020003" pitchFamily="2" charset="0"/>
              </a:rPr>
              <a:t>Offsets</a:t>
            </a:r>
          </a:p>
        </p:txBody>
      </p:sp>
      <p:sp>
        <p:nvSpPr>
          <p:cNvPr id="9" name="Rectangle 8">
            <a:extLst>
              <a:ext uri="{FF2B5EF4-FFF2-40B4-BE49-F238E27FC236}">
                <a16:creationId xmlns:a16="http://schemas.microsoft.com/office/drawing/2014/main" id="{7B716948-118A-2E90-349D-9EF560213FE4}"/>
              </a:ext>
            </a:extLst>
          </p:cNvPr>
          <p:cNvSpPr/>
          <p:nvPr/>
        </p:nvSpPr>
        <p:spPr>
          <a:xfrm>
            <a:off x="14737848" y="10527172"/>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foo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mule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{3, 250}</a:t>
            </a:r>
          </a:p>
        </p:txBody>
      </p:sp>
      <p:sp>
        <p:nvSpPr>
          <p:cNvPr id="10" name="Rectangle 9">
            <a:extLst>
              <a:ext uri="{FF2B5EF4-FFF2-40B4-BE49-F238E27FC236}">
                <a16:creationId xmlns:a16="http://schemas.microsoft.com/office/drawing/2014/main" id="{92F442DC-84C4-B0D4-997C-FA2F7772E305}"/>
              </a:ext>
            </a:extLst>
          </p:cNvPr>
          <p:cNvSpPr/>
          <p:nvPr/>
        </p:nvSpPr>
        <p:spPr>
          <a:xfrm>
            <a:off x="14737848" y="11580165"/>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bar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fox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{0, 100}</a:t>
            </a:r>
          </a:p>
        </p:txBody>
      </p:sp>
      <p:sp>
        <p:nvSpPr>
          <p:cNvPr id="11" name="Rectangle 10">
            <a:extLst>
              <a:ext uri="{FF2B5EF4-FFF2-40B4-BE49-F238E27FC236}">
                <a16:creationId xmlns:a16="http://schemas.microsoft.com/office/drawing/2014/main" id="{C452B017-A4E2-CBBB-6516-3B3A4E342669}"/>
              </a:ext>
            </a:extLst>
          </p:cNvPr>
          <p:cNvSpPr/>
          <p:nvPr/>
        </p:nvSpPr>
        <p:spPr>
          <a:xfrm>
            <a:off x="14737847" y="9474179"/>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fizz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frog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{5, 150}</a:t>
            </a:r>
          </a:p>
        </p:txBody>
      </p:sp>
      <p:sp>
        <p:nvSpPr>
          <p:cNvPr id="12" name="Right Brace 11">
            <a:extLst>
              <a:ext uri="{FF2B5EF4-FFF2-40B4-BE49-F238E27FC236}">
                <a16:creationId xmlns:a16="http://schemas.microsoft.com/office/drawing/2014/main" id="{D95D333D-5A3C-5863-D29E-C74284C86E30}"/>
              </a:ext>
            </a:extLst>
          </p:cNvPr>
          <p:cNvSpPr/>
          <p:nvPr/>
        </p:nvSpPr>
        <p:spPr>
          <a:xfrm>
            <a:off x="8831179" y="9450116"/>
            <a:ext cx="818147" cy="3049107"/>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315DAB55-2D83-89D9-1AA3-0846C755B8AF}"/>
              </a:ext>
            </a:extLst>
          </p:cNvPr>
          <p:cNvSpPr txBox="1"/>
          <p:nvPr/>
        </p:nvSpPr>
        <p:spPr>
          <a:xfrm>
            <a:off x="9938084" y="10503108"/>
            <a:ext cx="2430374" cy="1469541"/>
          </a:xfrm>
          <a:prstGeom prst="rect">
            <a:avLst/>
          </a:prstGeom>
          <a:noFill/>
        </p:spPr>
        <p:txBody>
          <a:bodyPr wrap="square" lIns="0" tIns="0" rIns="0" bIns="0" rtlCol="0">
            <a:noAutofit/>
          </a:bodyPr>
          <a:lstStyle/>
          <a:p>
            <a:pPr algn="l"/>
            <a:r>
              <a:rPr lang="en-US">
                <a:solidFill>
                  <a:schemeClr val="accent6"/>
                </a:solidFill>
                <a:latin typeface="Community" panose="02000303040000020003" pitchFamily="2" charset="0"/>
              </a:rPr>
              <a:t>HWM: {10,200}</a:t>
            </a:r>
          </a:p>
        </p:txBody>
      </p:sp>
      <p:sp>
        <p:nvSpPr>
          <p:cNvPr id="14" name="Right Brace 13">
            <a:extLst>
              <a:ext uri="{FF2B5EF4-FFF2-40B4-BE49-F238E27FC236}">
                <a16:creationId xmlns:a16="http://schemas.microsoft.com/office/drawing/2014/main" id="{FCC7D393-6B15-5C7F-5DC2-9D960526A478}"/>
              </a:ext>
            </a:extLst>
          </p:cNvPr>
          <p:cNvSpPr/>
          <p:nvPr/>
        </p:nvSpPr>
        <p:spPr>
          <a:xfrm>
            <a:off x="21369740" y="9474180"/>
            <a:ext cx="818147" cy="3049107"/>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DB9C500D-BCEA-3221-B06D-4B60C9704AB8}"/>
              </a:ext>
            </a:extLst>
          </p:cNvPr>
          <p:cNvSpPr txBox="1"/>
          <p:nvPr/>
        </p:nvSpPr>
        <p:spPr>
          <a:xfrm>
            <a:off x="22452581" y="10709233"/>
            <a:ext cx="2430374" cy="1469541"/>
          </a:xfrm>
          <a:prstGeom prst="rect">
            <a:avLst/>
          </a:prstGeom>
          <a:noFill/>
        </p:spPr>
        <p:txBody>
          <a:bodyPr wrap="square" lIns="0" tIns="0" rIns="0" bIns="0" rtlCol="0">
            <a:noAutofit/>
          </a:bodyPr>
          <a:lstStyle/>
          <a:p>
            <a:pPr algn="l"/>
            <a:r>
              <a:rPr lang="en-US">
                <a:solidFill>
                  <a:schemeClr val="accent6"/>
                </a:solidFill>
                <a:latin typeface="Community" panose="02000303040000020003" pitchFamily="2" charset="0"/>
              </a:rPr>
              <a:t>HWM: {9,250}</a:t>
            </a:r>
          </a:p>
        </p:txBody>
      </p:sp>
      <p:sp>
        <p:nvSpPr>
          <p:cNvPr id="19" name="Right Brace 18">
            <a:extLst>
              <a:ext uri="{FF2B5EF4-FFF2-40B4-BE49-F238E27FC236}">
                <a16:creationId xmlns:a16="http://schemas.microsoft.com/office/drawing/2014/main" id="{6E26D524-6399-648B-079B-30F8331D2435}"/>
              </a:ext>
            </a:extLst>
          </p:cNvPr>
          <p:cNvSpPr/>
          <p:nvPr/>
        </p:nvSpPr>
        <p:spPr>
          <a:xfrm>
            <a:off x="21530094" y="6972385"/>
            <a:ext cx="819802" cy="2025978"/>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8373F47A-42DA-5DBC-616A-D49BFA39B3DA}"/>
              </a:ext>
            </a:extLst>
          </p:cNvPr>
          <p:cNvSpPr txBox="1"/>
          <p:nvPr/>
        </p:nvSpPr>
        <p:spPr>
          <a:xfrm>
            <a:off x="22566468" y="7506861"/>
            <a:ext cx="2430374" cy="1469541"/>
          </a:xfrm>
          <a:prstGeom prst="rect">
            <a:avLst/>
          </a:prstGeom>
          <a:noFill/>
        </p:spPr>
        <p:txBody>
          <a:bodyPr wrap="square" lIns="0" tIns="0" rIns="0" bIns="0" rtlCol="0">
            <a:noAutofit/>
          </a:bodyPr>
          <a:lstStyle/>
          <a:p>
            <a:pPr algn="l"/>
            <a:r>
              <a:rPr lang="en-US">
                <a:solidFill>
                  <a:schemeClr val="accent6"/>
                </a:solidFill>
                <a:latin typeface="Community" panose="02000303040000020003" pitchFamily="2" charset="0"/>
              </a:rPr>
              <a:t>HWM: {10,300}</a:t>
            </a:r>
          </a:p>
        </p:txBody>
      </p:sp>
      <p:cxnSp>
        <p:nvCxnSpPr>
          <p:cNvPr id="21" name="Straight Connector 20">
            <a:extLst>
              <a:ext uri="{FF2B5EF4-FFF2-40B4-BE49-F238E27FC236}">
                <a16:creationId xmlns:a16="http://schemas.microsoft.com/office/drawing/2014/main" id="{F71D6DF0-763A-332A-04B6-2FDA13BE73BF}"/>
              </a:ext>
            </a:extLst>
          </p:cNvPr>
          <p:cNvCxnSpPr>
            <a:cxnSpLocks/>
          </p:cNvCxnSpPr>
          <p:nvPr/>
        </p:nvCxnSpPr>
        <p:spPr>
          <a:xfrm>
            <a:off x="673768" y="9267491"/>
            <a:ext cx="22426864" cy="0"/>
          </a:xfrm>
          <a:prstGeom prst="line">
            <a:avLst/>
          </a:prstGeom>
          <a:ln w="63500">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67C7855-05D8-8A53-D7B3-F96E9F00B96D}"/>
              </a:ext>
            </a:extLst>
          </p:cNvPr>
          <p:cNvCxnSpPr>
            <a:cxnSpLocks/>
          </p:cNvCxnSpPr>
          <p:nvPr/>
        </p:nvCxnSpPr>
        <p:spPr>
          <a:xfrm>
            <a:off x="673768" y="6797007"/>
            <a:ext cx="22426864" cy="0"/>
          </a:xfrm>
          <a:prstGeom prst="line">
            <a:avLst/>
          </a:prstGeom>
          <a:ln w="63500">
            <a:prstDash val="dash"/>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7CB368C4-4E3E-A8A6-48C4-8784A4A92C0D}"/>
              </a:ext>
            </a:extLst>
          </p:cNvPr>
          <p:cNvSpPr/>
          <p:nvPr/>
        </p:nvSpPr>
        <p:spPr>
          <a:xfrm>
            <a:off x="2049300" y="5649454"/>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highlight>
                  <a:srgbClr val="FFFF00"/>
                </a:highlight>
                <a:latin typeface="Community" panose="02000303040000020003" pitchFamily="2" charset="0"/>
              </a:rPr>
              <a:t>Key</a:t>
            </a:r>
            <a:r>
              <a:rPr lang="en-US">
                <a:solidFill>
                  <a:schemeClr val="accent6"/>
                </a:solidFill>
                <a:highlight>
                  <a:srgbClr val="FFFF00"/>
                </a:highlight>
                <a:latin typeface="Community" panose="02000303040000020003" pitchFamily="2" charset="0"/>
              </a:rPr>
              <a:t>: foo </a:t>
            </a:r>
            <a:r>
              <a:rPr lang="en-US" b="1">
                <a:solidFill>
                  <a:schemeClr val="accent6"/>
                </a:solidFill>
                <a:highlight>
                  <a:srgbClr val="FFFF00"/>
                </a:highlight>
                <a:latin typeface="Community" panose="02000303040000020003" pitchFamily="2" charset="0"/>
              </a:rPr>
              <a:t>Value</a:t>
            </a:r>
            <a:r>
              <a:rPr lang="en-US">
                <a:solidFill>
                  <a:schemeClr val="accent6"/>
                </a:solidFill>
                <a:highlight>
                  <a:srgbClr val="FFFF00"/>
                </a:highlight>
                <a:latin typeface="Community" panose="02000303040000020003" pitchFamily="2" charset="0"/>
              </a:rPr>
              <a:t>: Burro </a:t>
            </a:r>
            <a:r>
              <a:rPr lang="en-US" b="1">
                <a:solidFill>
                  <a:schemeClr val="accent6"/>
                </a:solidFill>
                <a:highlight>
                  <a:srgbClr val="FFFF00"/>
                </a:highlight>
                <a:latin typeface="Community" panose="02000303040000020003" pitchFamily="2" charset="0"/>
              </a:rPr>
              <a:t>TS</a:t>
            </a:r>
            <a:r>
              <a:rPr lang="en-US">
                <a:solidFill>
                  <a:schemeClr val="accent6"/>
                </a:solidFill>
                <a:highlight>
                  <a:srgbClr val="FFFF00"/>
                </a:highlight>
                <a:latin typeface="Community" panose="02000303040000020003" pitchFamily="2" charset="0"/>
              </a:rPr>
              <a:t>: {10, 201}</a:t>
            </a:r>
          </a:p>
        </p:txBody>
      </p:sp>
      <p:sp>
        <p:nvSpPr>
          <p:cNvPr id="30" name="Right Brace 29">
            <a:extLst>
              <a:ext uri="{FF2B5EF4-FFF2-40B4-BE49-F238E27FC236}">
                <a16:creationId xmlns:a16="http://schemas.microsoft.com/office/drawing/2014/main" id="{D055D4CB-2F9B-A923-3EFF-061B374752B3}"/>
              </a:ext>
            </a:extLst>
          </p:cNvPr>
          <p:cNvSpPr/>
          <p:nvPr/>
        </p:nvSpPr>
        <p:spPr>
          <a:xfrm>
            <a:off x="8831179" y="5645875"/>
            <a:ext cx="996951" cy="861821"/>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E51DAB2D-5320-4DCD-0755-CAE92C1E2037}"/>
              </a:ext>
            </a:extLst>
          </p:cNvPr>
          <p:cNvSpPr txBox="1"/>
          <p:nvPr/>
        </p:nvSpPr>
        <p:spPr>
          <a:xfrm>
            <a:off x="10186582" y="5448869"/>
            <a:ext cx="2430374" cy="1469541"/>
          </a:xfrm>
          <a:prstGeom prst="rect">
            <a:avLst/>
          </a:prstGeom>
          <a:noFill/>
        </p:spPr>
        <p:txBody>
          <a:bodyPr wrap="square" lIns="0" tIns="0" rIns="0" bIns="0" rtlCol="0">
            <a:noAutofit/>
          </a:bodyPr>
          <a:lstStyle/>
          <a:p>
            <a:pPr algn="l"/>
            <a:r>
              <a:rPr lang="en-US">
                <a:solidFill>
                  <a:schemeClr val="accent6"/>
                </a:solidFill>
                <a:latin typeface="Community" panose="02000303040000020003" pitchFamily="2" charset="0"/>
              </a:rPr>
              <a:t>HWM: {10,300}</a:t>
            </a:r>
          </a:p>
        </p:txBody>
      </p:sp>
      <p:sp>
        <p:nvSpPr>
          <p:cNvPr id="32" name="Rectangle 31">
            <a:extLst>
              <a:ext uri="{FF2B5EF4-FFF2-40B4-BE49-F238E27FC236}">
                <a16:creationId xmlns:a16="http://schemas.microsoft.com/office/drawing/2014/main" id="{EC70661E-1228-5011-D256-F205EF1FC47C}"/>
              </a:ext>
            </a:extLst>
          </p:cNvPr>
          <p:cNvSpPr/>
          <p:nvPr/>
        </p:nvSpPr>
        <p:spPr>
          <a:xfrm>
            <a:off x="2031163" y="4574446"/>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accent6"/>
                </a:solidFill>
                <a:latin typeface="Community" panose="02000303040000020003" pitchFamily="2" charset="0"/>
              </a:rPr>
              <a:t>Key</a:t>
            </a:r>
            <a:r>
              <a:rPr lang="en-US">
                <a:solidFill>
                  <a:schemeClr val="accent6"/>
                </a:solidFill>
                <a:latin typeface="Community" panose="02000303040000020003" pitchFamily="2" charset="0"/>
              </a:rPr>
              <a:t>: </a:t>
            </a:r>
            <a:r>
              <a:rPr lang="en-US" err="1">
                <a:solidFill>
                  <a:schemeClr val="accent6"/>
                </a:solidFill>
                <a:latin typeface="Community" panose="02000303040000020003" pitchFamily="2" charset="0"/>
              </a:rPr>
              <a:t>buz</a:t>
            </a:r>
            <a:r>
              <a:rPr lang="en-US">
                <a:solidFill>
                  <a:schemeClr val="accent6"/>
                </a:solidFill>
                <a:latin typeface="Community" panose="02000303040000020003" pitchFamily="2" charset="0"/>
              </a:rPr>
              <a:t> </a:t>
            </a:r>
            <a:r>
              <a:rPr lang="en-US" b="1">
                <a:solidFill>
                  <a:schemeClr val="accent6"/>
                </a:solidFill>
                <a:latin typeface="Community" panose="02000303040000020003" pitchFamily="2" charset="0"/>
              </a:rPr>
              <a:t>Value</a:t>
            </a:r>
            <a:r>
              <a:rPr lang="en-US">
                <a:solidFill>
                  <a:schemeClr val="accent6"/>
                </a:solidFill>
                <a:latin typeface="Community" panose="02000303040000020003" pitchFamily="2" charset="0"/>
              </a:rPr>
              <a:t>: sheep </a:t>
            </a:r>
            <a:r>
              <a:rPr lang="en-US" b="1">
                <a:solidFill>
                  <a:schemeClr val="accent6"/>
                </a:solidFill>
                <a:latin typeface="Community" panose="02000303040000020003" pitchFamily="2" charset="0"/>
              </a:rPr>
              <a:t>TS</a:t>
            </a:r>
            <a:r>
              <a:rPr lang="en-US">
                <a:solidFill>
                  <a:schemeClr val="accent6"/>
                </a:solidFill>
                <a:latin typeface="Community" panose="02000303040000020003" pitchFamily="2" charset="0"/>
              </a:rPr>
              <a:t>: {1, 300}</a:t>
            </a:r>
          </a:p>
        </p:txBody>
      </p:sp>
      <p:sp>
        <p:nvSpPr>
          <p:cNvPr id="33" name="Rectangle 32">
            <a:extLst>
              <a:ext uri="{FF2B5EF4-FFF2-40B4-BE49-F238E27FC236}">
                <a16:creationId xmlns:a16="http://schemas.microsoft.com/office/drawing/2014/main" id="{B741EE0A-8D0B-DB56-C8BE-0822AF3DCD0B}"/>
              </a:ext>
            </a:extLst>
          </p:cNvPr>
          <p:cNvSpPr/>
          <p:nvPr/>
        </p:nvSpPr>
        <p:spPr>
          <a:xfrm>
            <a:off x="14737845" y="7067384"/>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a:r>
              <a:rPr lang="en-US" b="1">
                <a:solidFill>
                  <a:schemeClr val="accent6"/>
                </a:solidFill>
                <a:highlight>
                  <a:srgbClr val="FFFF00"/>
                </a:highlight>
                <a:latin typeface="Community"/>
              </a:rPr>
              <a:t>Key</a:t>
            </a:r>
            <a:r>
              <a:rPr lang="en-US">
                <a:solidFill>
                  <a:schemeClr val="accent6"/>
                </a:solidFill>
                <a:highlight>
                  <a:srgbClr val="FFFF00"/>
                </a:highlight>
                <a:latin typeface="Community"/>
              </a:rPr>
              <a:t>: foo </a:t>
            </a:r>
            <a:r>
              <a:rPr lang="en-US" b="1">
                <a:solidFill>
                  <a:schemeClr val="accent6"/>
                </a:solidFill>
                <a:highlight>
                  <a:srgbClr val="FFFF00"/>
                </a:highlight>
                <a:latin typeface="Community"/>
              </a:rPr>
              <a:t>Value</a:t>
            </a:r>
            <a:r>
              <a:rPr lang="en-US">
                <a:solidFill>
                  <a:schemeClr val="accent6"/>
                </a:solidFill>
                <a:highlight>
                  <a:srgbClr val="FFFF00"/>
                </a:highlight>
                <a:latin typeface="Community"/>
              </a:rPr>
              <a:t>: burro </a:t>
            </a:r>
            <a:r>
              <a:rPr lang="en-US" b="1">
                <a:solidFill>
                  <a:schemeClr val="accent6"/>
                </a:solidFill>
                <a:highlight>
                  <a:srgbClr val="FFFF00"/>
                </a:highlight>
                <a:latin typeface="Community"/>
              </a:rPr>
              <a:t>TS</a:t>
            </a:r>
            <a:r>
              <a:rPr lang="en-US">
                <a:solidFill>
                  <a:schemeClr val="accent6"/>
                </a:solidFill>
                <a:highlight>
                  <a:srgbClr val="FFFF00"/>
                </a:highlight>
                <a:latin typeface="Community"/>
              </a:rPr>
              <a:t>: {10, 300}</a:t>
            </a:r>
          </a:p>
        </p:txBody>
      </p:sp>
      <p:sp>
        <p:nvSpPr>
          <p:cNvPr id="35" name="Rectangle 34">
            <a:extLst>
              <a:ext uri="{FF2B5EF4-FFF2-40B4-BE49-F238E27FC236}">
                <a16:creationId xmlns:a16="http://schemas.microsoft.com/office/drawing/2014/main" id="{36BD2CBC-62E4-C631-FAF7-A27392DBCB20}"/>
              </a:ext>
            </a:extLst>
          </p:cNvPr>
          <p:cNvSpPr/>
          <p:nvPr/>
        </p:nvSpPr>
        <p:spPr>
          <a:xfrm>
            <a:off x="14737845" y="8078695"/>
            <a:ext cx="6575677" cy="914400"/>
          </a:xfrm>
          <a:prstGeom prst="rect">
            <a:avLst/>
          </a:prstGeom>
          <a:solidFill>
            <a:srgbClr val="E9E5D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a:r>
              <a:rPr lang="en-US" b="1">
                <a:solidFill>
                  <a:schemeClr val="accent6"/>
                </a:solidFill>
                <a:highlight>
                  <a:srgbClr val="FF0000"/>
                </a:highlight>
                <a:latin typeface="Community"/>
              </a:rPr>
              <a:t>Key</a:t>
            </a:r>
            <a:r>
              <a:rPr lang="en-US">
                <a:solidFill>
                  <a:schemeClr val="accent6"/>
                </a:solidFill>
                <a:highlight>
                  <a:srgbClr val="FF0000"/>
                </a:highlight>
                <a:latin typeface="Community"/>
              </a:rPr>
              <a:t>: fizz </a:t>
            </a:r>
            <a:r>
              <a:rPr lang="en-US" b="1">
                <a:solidFill>
                  <a:schemeClr val="accent6"/>
                </a:solidFill>
                <a:highlight>
                  <a:srgbClr val="FF0000"/>
                </a:highlight>
                <a:latin typeface="Community"/>
              </a:rPr>
              <a:t>Value</a:t>
            </a:r>
            <a:r>
              <a:rPr lang="en-US">
                <a:solidFill>
                  <a:schemeClr val="accent6"/>
                </a:solidFill>
                <a:highlight>
                  <a:srgbClr val="FF0000"/>
                </a:highlight>
                <a:latin typeface="Community"/>
              </a:rPr>
              <a:t>: frog </a:t>
            </a:r>
            <a:r>
              <a:rPr lang="en-US" b="1">
                <a:solidFill>
                  <a:schemeClr val="accent6"/>
                </a:solidFill>
                <a:highlight>
                  <a:srgbClr val="FF0000"/>
                </a:highlight>
                <a:latin typeface="Community"/>
              </a:rPr>
              <a:t>TS</a:t>
            </a:r>
            <a:r>
              <a:rPr lang="en-US">
                <a:solidFill>
                  <a:schemeClr val="accent6"/>
                </a:solidFill>
                <a:highlight>
                  <a:srgbClr val="FF0000"/>
                </a:highlight>
                <a:latin typeface="Community"/>
              </a:rPr>
              <a:t>: {5, 199}</a:t>
            </a:r>
          </a:p>
        </p:txBody>
      </p:sp>
      <p:sp>
        <p:nvSpPr>
          <p:cNvPr id="37" name="TextBox 36">
            <a:extLst>
              <a:ext uri="{FF2B5EF4-FFF2-40B4-BE49-F238E27FC236}">
                <a16:creationId xmlns:a16="http://schemas.microsoft.com/office/drawing/2014/main" id="{D98CD1AD-2EBE-6D60-39C2-5453E75B600C}"/>
              </a:ext>
            </a:extLst>
          </p:cNvPr>
          <p:cNvSpPr txBox="1"/>
          <p:nvPr/>
        </p:nvSpPr>
        <p:spPr>
          <a:xfrm>
            <a:off x="18405617" y="13123630"/>
            <a:ext cx="5636403" cy="61555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4000" b="1">
                <a:solidFill>
                  <a:schemeClr val="accent6"/>
                </a:solidFill>
                <a:latin typeface="Community"/>
              </a:rPr>
              <a:t>*HWM: High Water Mark</a:t>
            </a:r>
            <a:endParaRPr lang="en-US" sz="4000" b="1">
              <a:solidFill>
                <a:schemeClr val="accent6"/>
              </a:solidFill>
              <a:latin typeface="Community" panose="02000303040000020003" pitchFamily="2" charset="0"/>
            </a:endParaRPr>
          </a:p>
        </p:txBody>
      </p:sp>
    </p:spTree>
    <p:extLst>
      <p:ext uri="{BB962C8B-B14F-4D97-AF65-F5344CB8AC3E}">
        <p14:creationId xmlns:p14="http://schemas.microsoft.com/office/powerpoint/2010/main" val="26351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0276F-CA48-A948-B697-EC4C36CF245D}"/>
              </a:ext>
            </a:extLst>
          </p:cNvPr>
          <p:cNvSpPr>
            <a:spLocks noGrp="1"/>
          </p:cNvSpPr>
          <p:nvPr>
            <p:ph type="title"/>
          </p:nvPr>
        </p:nvSpPr>
        <p:spPr>
          <a:xfrm>
            <a:off x="7854960" y="4381500"/>
            <a:ext cx="11329495" cy="4610104"/>
          </a:xfrm>
        </p:spPr>
        <p:txBody>
          <a:bodyPr/>
          <a:lstStyle/>
          <a:p>
            <a:r>
              <a:rPr lang="en-US" sz="9600">
                <a:latin typeface="Community"/>
              </a:rPr>
              <a:t>Simple...... right?</a:t>
            </a:r>
            <a:endParaRPr lang="en-US"/>
          </a:p>
        </p:txBody>
      </p:sp>
    </p:spTree>
    <p:extLst>
      <p:ext uri="{BB962C8B-B14F-4D97-AF65-F5344CB8AC3E}">
        <p14:creationId xmlns:p14="http://schemas.microsoft.com/office/powerpoint/2010/main" val="267389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AB61A-535C-ECA0-8080-2FE6307CB1A8}"/>
              </a:ext>
            </a:extLst>
          </p:cNvPr>
          <p:cNvSpPr>
            <a:spLocks noGrp="1"/>
          </p:cNvSpPr>
          <p:nvPr>
            <p:ph type="title"/>
          </p:nvPr>
        </p:nvSpPr>
        <p:spPr>
          <a:xfrm>
            <a:off x="983046" y="5482536"/>
            <a:ext cx="6696826" cy="3268890"/>
          </a:xfrm>
        </p:spPr>
        <p:txBody>
          <a:bodyPr/>
          <a:lstStyle/>
          <a:p>
            <a:r>
              <a:rPr lang="en-US">
                <a:latin typeface="Community Light"/>
              </a:rPr>
              <a:t>It Started With a One Pager</a:t>
            </a:r>
            <a:endParaRPr lang="en-US"/>
          </a:p>
        </p:txBody>
      </p:sp>
      <p:sp>
        <p:nvSpPr>
          <p:cNvPr id="7" name="Text Placeholder 3">
            <a:extLst>
              <a:ext uri="{FF2B5EF4-FFF2-40B4-BE49-F238E27FC236}">
                <a16:creationId xmlns:a16="http://schemas.microsoft.com/office/drawing/2014/main" id="{F155F700-3ED5-1FF3-4AB3-DA06128B5C03}"/>
              </a:ext>
            </a:extLst>
          </p:cNvPr>
          <p:cNvSpPr txBox="1">
            <a:spLocks/>
          </p:cNvSpPr>
          <p:nvPr/>
        </p:nvSpPr>
        <p:spPr>
          <a:xfrm>
            <a:off x="9654619" y="2828026"/>
            <a:ext cx="14122078" cy="8577911"/>
          </a:xfrm>
          <a:prstGeom prst="rect">
            <a:avLst/>
          </a:prstGeom>
        </p:spPr>
        <p:txBody>
          <a:bodyPr vert="horz" lIns="0" tIns="0" rIns="0" bIns="0" rtlCol="0" anchor="ctr">
            <a:noAutofit/>
          </a:bodyPr>
          <a:lstStyle>
            <a:lvl1pPr marL="533400" indent="-53340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lang="en-US" sz="6000" b="0" i="0" kern="1200" dirty="0" smtClean="0">
                <a:solidFill>
                  <a:schemeClr val="accent6"/>
                </a:solidFill>
                <a:latin typeface="Community Light" panose="02000303040000020003" pitchFamily="2" charset="0"/>
                <a:ea typeface="+mn-ea"/>
                <a:cs typeface="+mn-cs"/>
              </a:defRPr>
            </a:lvl1pPr>
            <a:lvl2pPr marL="935038" indent="-4683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800" b="0" i="0" kern="1200">
                <a:solidFill>
                  <a:schemeClr val="accent6"/>
                </a:solidFill>
                <a:latin typeface="Community Light" panose="02000303040000020003" pitchFamily="2" charset="0"/>
                <a:ea typeface="+mn-ea"/>
                <a:cs typeface="+mn-cs"/>
              </a:defRPr>
            </a:lvl2pPr>
            <a:lvl3pPr marL="1270000" indent="-2905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000" b="0" i="0" kern="1200">
                <a:solidFill>
                  <a:schemeClr val="accent6"/>
                </a:solidFill>
                <a:latin typeface="Community Light" panose="02000303040000020003" pitchFamily="2" charset="0"/>
                <a:ea typeface="+mn-ea"/>
                <a:cs typeface="+mn-cs"/>
              </a:defRPr>
            </a:lvl3pPr>
            <a:lvl4pPr marL="1714500" indent="-40005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4pPr>
            <a:lvl5pPr marL="2116138" indent="-401638"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5pPr>
            <a:lvl6pPr marL="2405063" indent="-333375"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6pPr>
            <a:lvl7pPr marL="2762250" indent="-357188"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7pPr>
            <a:lvl8pPr marL="3095625" indent="-333375"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8pPr>
            <a:lvl9pPr marL="3386138" indent="-357188"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9pPr>
          </a:lstStyle>
          <a:p>
            <a:pPr marL="0" indent="0">
              <a:buNone/>
            </a:pPr>
            <a:r>
              <a:rPr lang="en-US">
                <a:latin typeface="Community Light"/>
              </a:rPr>
              <a:t>"It is not enough to take a snapshot of data in each DC and compare them and expect them to be the same.  The reason for this is that each DC will be at different points in the event stream relative to other DC's..."</a:t>
            </a:r>
            <a:endParaRPr lang="en-US"/>
          </a:p>
          <a:p>
            <a:pPr marL="0" indent="0">
              <a:buNone/>
            </a:pPr>
            <a:endParaRPr lang="en-US"/>
          </a:p>
          <a:p>
            <a:pPr marL="0" indent="0">
              <a:buNone/>
            </a:pPr>
            <a:r>
              <a:rPr lang="en-US">
                <a:latin typeface="Community Light"/>
              </a:rPr>
              <a:t>--Excerpt from Venice A/A Multi DC Test Plan</a:t>
            </a:r>
            <a:endParaRPr lang="en-US"/>
          </a:p>
        </p:txBody>
      </p:sp>
    </p:spTree>
    <p:extLst>
      <p:ext uri="{BB962C8B-B14F-4D97-AF65-F5344CB8AC3E}">
        <p14:creationId xmlns:p14="http://schemas.microsoft.com/office/powerpoint/2010/main" val="425191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AB61A-535C-ECA0-8080-2FE6307CB1A8}"/>
              </a:ext>
            </a:extLst>
          </p:cNvPr>
          <p:cNvSpPr>
            <a:spLocks noGrp="1"/>
          </p:cNvSpPr>
          <p:nvPr>
            <p:ph type="title"/>
          </p:nvPr>
        </p:nvSpPr>
        <p:spPr>
          <a:xfrm>
            <a:off x="983046" y="5482536"/>
            <a:ext cx="6696826" cy="3268890"/>
          </a:xfrm>
        </p:spPr>
        <p:txBody>
          <a:bodyPr/>
          <a:lstStyle/>
          <a:p>
            <a:r>
              <a:rPr lang="en-US">
                <a:latin typeface="Community Light"/>
              </a:rPr>
              <a:t>Which Grew to a 10 Pager....</a:t>
            </a:r>
            <a:endParaRPr lang="en-US"/>
          </a:p>
        </p:txBody>
      </p:sp>
      <p:pic>
        <p:nvPicPr>
          <p:cNvPr id="3" name="Picture 2" descr="A list of information on a white background&#10;&#10;Description automatically generated">
            <a:extLst>
              <a:ext uri="{FF2B5EF4-FFF2-40B4-BE49-F238E27FC236}">
                <a16:creationId xmlns:a16="http://schemas.microsoft.com/office/drawing/2014/main" id="{EE9BD7CC-07D2-BD27-95F0-59ADF1F22BC8}"/>
              </a:ext>
            </a:extLst>
          </p:cNvPr>
          <p:cNvPicPr>
            <a:picLocks noChangeAspect="1"/>
          </p:cNvPicPr>
          <p:nvPr/>
        </p:nvPicPr>
        <p:blipFill>
          <a:blip r:embed="rId3"/>
          <a:stretch>
            <a:fillRect/>
          </a:stretch>
        </p:blipFill>
        <p:spPr>
          <a:xfrm>
            <a:off x="11111899" y="4204549"/>
            <a:ext cx="12193588" cy="5306902"/>
          </a:xfrm>
          <a:prstGeom prst="rect">
            <a:avLst/>
          </a:prstGeom>
        </p:spPr>
      </p:pic>
    </p:spTree>
    <p:extLst>
      <p:ext uri="{BB962C8B-B14F-4D97-AF65-F5344CB8AC3E}">
        <p14:creationId xmlns:p14="http://schemas.microsoft.com/office/powerpoint/2010/main" val="321226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AB61A-535C-ECA0-8080-2FE6307CB1A8}"/>
              </a:ext>
            </a:extLst>
          </p:cNvPr>
          <p:cNvSpPr>
            <a:spLocks noGrp="1"/>
          </p:cNvSpPr>
          <p:nvPr>
            <p:ph type="title"/>
          </p:nvPr>
        </p:nvSpPr>
        <p:spPr>
          <a:xfrm>
            <a:off x="491369" y="5875826"/>
            <a:ext cx="8147272" cy="3268890"/>
          </a:xfrm>
        </p:spPr>
        <p:txBody>
          <a:bodyPr/>
          <a:lstStyle/>
          <a:p>
            <a:r>
              <a:rPr lang="en-US">
                <a:latin typeface="Community Light"/>
              </a:rPr>
              <a:t>And Then We Started Drawing Pictures....</a:t>
            </a:r>
            <a:endParaRPr lang="en-US"/>
          </a:p>
        </p:txBody>
      </p:sp>
      <p:pic>
        <p:nvPicPr>
          <p:cNvPr id="4" name="Picture 3" descr="A group of frogs dancing in the grass&#10;&#10;Description automatically generated">
            <a:extLst>
              <a:ext uri="{FF2B5EF4-FFF2-40B4-BE49-F238E27FC236}">
                <a16:creationId xmlns:a16="http://schemas.microsoft.com/office/drawing/2014/main" id="{2E9BCB7F-960E-5F0B-C35E-DA4ED44309F3}"/>
              </a:ext>
            </a:extLst>
          </p:cNvPr>
          <p:cNvPicPr>
            <a:picLocks noChangeAspect="1"/>
          </p:cNvPicPr>
          <p:nvPr/>
        </p:nvPicPr>
        <p:blipFill>
          <a:blip r:embed="rId3"/>
          <a:stretch>
            <a:fillRect/>
          </a:stretch>
        </p:blipFill>
        <p:spPr>
          <a:xfrm>
            <a:off x="21208944" y="1256225"/>
            <a:ext cx="2914722" cy="2919872"/>
          </a:xfrm>
          <a:prstGeom prst="rect">
            <a:avLst/>
          </a:prstGeom>
        </p:spPr>
      </p:pic>
      <p:pic>
        <p:nvPicPr>
          <p:cNvPr id="6" name="Picture 5" descr="A diagram of a diagram&#10;&#10;Description automatically generated">
            <a:extLst>
              <a:ext uri="{FF2B5EF4-FFF2-40B4-BE49-F238E27FC236}">
                <a16:creationId xmlns:a16="http://schemas.microsoft.com/office/drawing/2014/main" id="{BD3964C9-A743-E75E-A2A4-BC725922DC00}"/>
              </a:ext>
            </a:extLst>
          </p:cNvPr>
          <p:cNvPicPr>
            <a:picLocks noChangeAspect="1"/>
          </p:cNvPicPr>
          <p:nvPr/>
        </p:nvPicPr>
        <p:blipFill>
          <a:blip r:embed="rId4"/>
          <a:stretch>
            <a:fillRect/>
          </a:stretch>
        </p:blipFill>
        <p:spPr>
          <a:xfrm>
            <a:off x="7938738" y="264549"/>
            <a:ext cx="8116357" cy="4362450"/>
          </a:xfrm>
          <a:prstGeom prst="rect">
            <a:avLst/>
          </a:prstGeom>
        </p:spPr>
      </p:pic>
      <p:pic>
        <p:nvPicPr>
          <p:cNvPr id="7" name="Picture 6" descr="A diagram of a diagram&#10;&#10;Description automatically generated">
            <a:extLst>
              <a:ext uri="{FF2B5EF4-FFF2-40B4-BE49-F238E27FC236}">
                <a16:creationId xmlns:a16="http://schemas.microsoft.com/office/drawing/2014/main" id="{E625E576-922E-41B2-5EB7-330B56DF0710}"/>
              </a:ext>
            </a:extLst>
          </p:cNvPr>
          <p:cNvPicPr>
            <a:picLocks noChangeAspect="1"/>
          </p:cNvPicPr>
          <p:nvPr/>
        </p:nvPicPr>
        <p:blipFill>
          <a:blip r:embed="rId5"/>
          <a:stretch>
            <a:fillRect/>
          </a:stretch>
        </p:blipFill>
        <p:spPr>
          <a:xfrm>
            <a:off x="16294480" y="8585098"/>
            <a:ext cx="8097304" cy="4362450"/>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FD739740-A87B-29D3-478B-53EF4C389781}"/>
              </a:ext>
            </a:extLst>
          </p:cNvPr>
          <p:cNvPicPr>
            <a:picLocks noChangeAspect="1"/>
          </p:cNvPicPr>
          <p:nvPr/>
        </p:nvPicPr>
        <p:blipFill>
          <a:blip r:embed="rId6"/>
          <a:stretch>
            <a:fillRect/>
          </a:stretch>
        </p:blipFill>
        <p:spPr>
          <a:xfrm>
            <a:off x="12195584" y="3423162"/>
            <a:ext cx="8797021" cy="6599288"/>
          </a:xfrm>
          <a:prstGeom prst="rect">
            <a:avLst/>
          </a:prstGeom>
        </p:spPr>
      </p:pic>
      <p:pic>
        <p:nvPicPr>
          <p:cNvPr id="8" name="Picture 7" descr="A diagram of a diagram&#10;&#10;Description automatically generated">
            <a:extLst>
              <a:ext uri="{FF2B5EF4-FFF2-40B4-BE49-F238E27FC236}">
                <a16:creationId xmlns:a16="http://schemas.microsoft.com/office/drawing/2014/main" id="{C9492023-AABE-A813-60D6-3476F2206882}"/>
              </a:ext>
            </a:extLst>
          </p:cNvPr>
          <p:cNvPicPr>
            <a:picLocks noChangeAspect="1"/>
          </p:cNvPicPr>
          <p:nvPr/>
        </p:nvPicPr>
        <p:blipFill>
          <a:blip r:embed="rId7"/>
          <a:stretch>
            <a:fillRect/>
          </a:stretch>
        </p:blipFill>
        <p:spPr>
          <a:xfrm>
            <a:off x="6963374" y="9142156"/>
            <a:ext cx="7067856" cy="3801396"/>
          </a:xfrm>
          <a:prstGeom prst="rect">
            <a:avLst/>
          </a:prstGeom>
        </p:spPr>
      </p:pic>
      <p:pic>
        <p:nvPicPr>
          <p:cNvPr id="9" name="Picture 8" descr="A cartoon frog jumping on a lily pad&#10;&#10;Description automatically generated">
            <a:extLst>
              <a:ext uri="{FF2B5EF4-FFF2-40B4-BE49-F238E27FC236}">
                <a16:creationId xmlns:a16="http://schemas.microsoft.com/office/drawing/2014/main" id="{E3268295-68BA-C174-64F4-248DE2029511}"/>
              </a:ext>
            </a:extLst>
          </p:cNvPr>
          <p:cNvPicPr>
            <a:picLocks noChangeAspect="1"/>
          </p:cNvPicPr>
          <p:nvPr/>
        </p:nvPicPr>
        <p:blipFill>
          <a:blip r:embed="rId8"/>
          <a:stretch>
            <a:fillRect/>
          </a:stretch>
        </p:blipFill>
        <p:spPr>
          <a:xfrm>
            <a:off x="15095864" y="11889044"/>
            <a:ext cx="1914774" cy="1638300"/>
          </a:xfrm>
          <a:prstGeom prst="rect">
            <a:avLst/>
          </a:prstGeom>
        </p:spPr>
      </p:pic>
      <p:pic>
        <p:nvPicPr>
          <p:cNvPr id="10" name="Picture 9" descr="The Famous Charlie Day Meme, Explained">
            <a:extLst>
              <a:ext uri="{FF2B5EF4-FFF2-40B4-BE49-F238E27FC236}">
                <a16:creationId xmlns:a16="http://schemas.microsoft.com/office/drawing/2014/main" id="{7317ECCB-B75A-AC3D-4330-81B56FFCA86D}"/>
              </a:ext>
            </a:extLst>
          </p:cNvPr>
          <p:cNvPicPr>
            <a:picLocks noChangeAspect="1"/>
          </p:cNvPicPr>
          <p:nvPr/>
        </p:nvPicPr>
        <p:blipFill>
          <a:blip r:embed="rId9"/>
          <a:stretch>
            <a:fillRect/>
          </a:stretch>
        </p:blipFill>
        <p:spPr>
          <a:xfrm>
            <a:off x="19500085" y="7180007"/>
            <a:ext cx="3972392" cy="1961536"/>
          </a:xfrm>
          <a:prstGeom prst="rect">
            <a:avLst/>
          </a:prstGeom>
        </p:spPr>
      </p:pic>
    </p:spTree>
    <p:extLst>
      <p:ext uri="{BB962C8B-B14F-4D97-AF65-F5344CB8AC3E}">
        <p14:creationId xmlns:p14="http://schemas.microsoft.com/office/powerpoint/2010/main" val="302495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21 - TLA+ Conf :: TLA+ Community Event &amp; Conference">
            <a:extLst>
              <a:ext uri="{FF2B5EF4-FFF2-40B4-BE49-F238E27FC236}">
                <a16:creationId xmlns:a16="http://schemas.microsoft.com/office/drawing/2014/main" id="{1A87CB41-A6C7-9651-F2C1-60DAFDE087FC}"/>
              </a:ext>
            </a:extLst>
          </p:cNvPr>
          <p:cNvPicPr>
            <a:picLocks noChangeAspect="1"/>
          </p:cNvPicPr>
          <p:nvPr/>
        </p:nvPicPr>
        <p:blipFill>
          <a:blip r:embed="rId3"/>
          <a:stretch>
            <a:fillRect/>
          </a:stretch>
        </p:blipFill>
        <p:spPr>
          <a:xfrm>
            <a:off x="3002061" y="4573621"/>
            <a:ext cx="8881396" cy="3683855"/>
          </a:xfrm>
          <a:prstGeom prst="rect">
            <a:avLst/>
          </a:prstGeom>
        </p:spPr>
      </p:pic>
      <p:sp>
        <p:nvSpPr>
          <p:cNvPr id="8" name="Title 1">
            <a:extLst>
              <a:ext uri="{FF2B5EF4-FFF2-40B4-BE49-F238E27FC236}">
                <a16:creationId xmlns:a16="http://schemas.microsoft.com/office/drawing/2014/main" id="{F827132A-4939-F67E-CEC4-DB790FF6C963}"/>
              </a:ext>
            </a:extLst>
          </p:cNvPr>
          <p:cNvSpPr>
            <a:spLocks noGrp="1"/>
          </p:cNvSpPr>
          <p:nvPr>
            <p:ph type="title"/>
          </p:nvPr>
        </p:nvSpPr>
        <p:spPr>
          <a:xfrm>
            <a:off x="3002723" y="4576916"/>
            <a:ext cx="20855735" cy="7315204"/>
          </a:xfrm>
        </p:spPr>
        <p:txBody>
          <a:bodyPr/>
          <a:lstStyle/>
          <a:p>
            <a:br>
              <a:rPr lang="en-US" sz="9600">
                <a:latin typeface="Community"/>
              </a:rPr>
            </a:br>
            <a:r>
              <a:rPr lang="en-US" sz="6000" i="1">
                <a:latin typeface="Community"/>
              </a:rPr>
              <a:t>To The Rescue!</a:t>
            </a:r>
          </a:p>
        </p:txBody>
      </p:sp>
    </p:spTree>
    <p:extLst>
      <p:ext uri="{BB962C8B-B14F-4D97-AF65-F5344CB8AC3E}">
        <p14:creationId xmlns:p14="http://schemas.microsoft.com/office/powerpoint/2010/main" val="293665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EFA4C41-00DB-B1AE-641A-F1767524384D}"/>
              </a:ext>
            </a:extLst>
          </p:cNvPr>
          <p:cNvSpPr>
            <a:spLocks noGrp="1"/>
          </p:cNvSpPr>
          <p:nvPr>
            <p:ph type="title"/>
          </p:nvPr>
        </p:nvSpPr>
        <p:spPr>
          <a:xfrm>
            <a:off x="1616782" y="4260336"/>
            <a:ext cx="6696826" cy="3268890"/>
          </a:xfrm>
        </p:spPr>
        <p:txBody>
          <a:bodyPr vert="horz" lIns="0" tIns="0" rIns="0" bIns="0" rtlCol="0" anchor="b">
            <a:normAutofit/>
          </a:bodyPr>
          <a:lstStyle/>
          <a:p>
            <a:pPr marL="25400" indent="1588">
              <a:lnSpc>
                <a:spcPct val="100000"/>
              </a:lnSpc>
              <a:spcBef>
                <a:spcPts val="1200"/>
              </a:spcBef>
              <a:spcAft>
                <a:spcPts val="1200"/>
              </a:spcAft>
              <a:buClr>
                <a:schemeClr val="bg2"/>
              </a:buClr>
            </a:pPr>
            <a:r>
              <a:rPr lang="en-US" b="0" i="0" kern="1200">
                <a:latin typeface="Community Light" panose="02000303040000020003" pitchFamily="2" charset="0"/>
                <a:ea typeface="+mn-ea"/>
                <a:cs typeface="+mn-cs"/>
              </a:rPr>
              <a:t>Agenda</a:t>
            </a:r>
          </a:p>
        </p:txBody>
      </p:sp>
      <p:sp>
        <p:nvSpPr>
          <p:cNvPr id="8" name="Text Placeholder 3">
            <a:extLst>
              <a:ext uri="{FF2B5EF4-FFF2-40B4-BE49-F238E27FC236}">
                <a16:creationId xmlns:a16="http://schemas.microsoft.com/office/drawing/2014/main" id="{C3C30816-871B-9E0E-D3D3-A4E25AA1E7D4}"/>
              </a:ext>
            </a:extLst>
          </p:cNvPr>
          <p:cNvSpPr txBox="1">
            <a:spLocks/>
          </p:cNvSpPr>
          <p:nvPr/>
        </p:nvSpPr>
        <p:spPr>
          <a:xfrm>
            <a:off x="12195249" y="5112629"/>
            <a:ext cx="12192248" cy="8059949"/>
          </a:xfrm>
          <a:prstGeom prst="rect">
            <a:avLst/>
          </a:prstGeom>
        </p:spPr>
        <p:txBody>
          <a:bodyPr vert="horz" lIns="0" tIns="0" rIns="0" bIns="0" rtlCol="0" anchor="ctr">
            <a:normAutofit/>
          </a:bodyPr>
          <a:lstStyle>
            <a:lvl1pPr marL="457200" indent="-4302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5600" b="0" i="0" kern="1200">
                <a:solidFill>
                  <a:schemeClr val="accent6"/>
                </a:solidFill>
                <a:latin typeface="Community Light" panose="02000303040000020003" pitchFamily="2" charset="0"/>
                <a:ea typeface="+mn-ea"/>
                <a:cs typeface="+mn-cs"/>
              </a:defRPr>
            </a:lvl1pPr>
            <a:lvl2pPr marL="868363" indent="-33496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800" b="0" i="0" kern="1200">
                <a:solidFill>
                  <a:schemeClr val="accent6"/>
                </a:solidFill>
                <a:latin typeface="Community Light" panose="02000303040000020003" pitchFamily="2" charset="0"/>
                <a:ea typeface="+mn-ea"/>
                <a:cs typeface="+mn-cs"/>
              </a:defRPr>
            </a:lvl2pPr>
            <a:lvl3pPr marL="1314450" indent="-3794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000" b="0" i="0" kern="1200">
                <a:solidFill>
                  <a:schemeClr val="accent6"/>
                </a:solidFill>
                <a:latin typeface="Community Light" panose="02000303040000020003" pitchFamily="2" charset="0"/>
                <a:ea typeface="+mn-ea"/>
                <a:cs typeface="+mn-cs"/>
              </a:defRPr>
            </a:lvl3pPr>
            <a:lvl4pPr marL="1714500" indent="-40005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4pPr>
            <a:lvl5pPr marL="2071688" indent="-401638"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5pPr>
            <a:lvl6pPr marL="2471738" indent="-466725"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6pPr>
            <a:lvl7pPr marL="2873375" indent="-468313"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7pPr>
            <a:lvl8pPr marL="3208338" indent="-401638"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8pPr>
            <a:lvl9pPr marL="3497263" indent="-334963"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9pPr>
          </a:lstStyle>
          <a:p>
            <a:pPr marL="941705" indent="-914400"/>
            <a:r>
              <a:rPr lang="en-US" sz="6000">
                <a:latin typeface="Community Light"/>
              </a:rPr>
              <a:t>What is Venice?</a:t>
            </a:r>
          </a:p>
          <a:p>
            <a:pPr marL="1352550" lvl="1" indent="-914400">
              <a:buFont typeface="Courier New" panose="020B0604020202020204" pitchFamily="34" charset="0"/>
              <a:buChar char="o"/>
            </a:pPr>
            <a:r>
              <a:rPr lang="en-US" sz="5200">
                <a:latin typeface="Community Light"/>
              </a:rPr>
              <a:t>Verifying Leap Frog With TLA+</a:t>
            </a:r>
          </a:p>
          <a:p>
            <a:pPr marL="941705" indent="-914400"/>
            <a:endParaRPr lang="en-US" sz="6000">
              <a:latin typeface="Community Light"/>
            </a:endParaRPr>
          </a:p>
          <a:p>
            <a:pPr marL="941705" indent="-914400"/>
            <a:r>
              <a:rPr lang="en-US" sz="6000">
                <a:latin typeface="Community Light"/>
              </a:rPr>
              <a:t>What is Ambry?</a:t>
            </a:r>
            <a:endParaRPr lang="en-US" sz="6000"/>
          </a:p>
          <a:p>
            <a:pPr marL="1352550" lvl="1" indent="-914400">
              <a:buFont typeface="Courier New" panose="020B0604020202020204" pitchFamily="34" charset="0"/>
              <a:buChar char="o"/>
            </a:pPr>
            <a:r>
              <a:rPr lang="en-US" sz="5200">
                <a:latin typeface="Community Light"/>
              </a:rPr>
              <a:t>Leveraging TLA+ within Ambry</a:t>
            </a:r>
            <a:endParaRPr lang="en-US" sz="5200"/>
          </a:p>
          <a:p>
            <a:pPr marL="941705" indent="-914400"/>
            <a:endParaRPr lang="en-US" sz="6000"/>
          </a:p>
          <a:p>
            <a:pPr marL="941705" indent="-914400"/>
            <a:endParaRPr lang="en-US" sz="6000"/>
          </a:p>
          <a:p>
            <a:pPr marL="941705" indent="-914400"/>
            <a:endParaRPr lang="en-US" sz="6000"/>
          </a:p>
        </p:txBody>
      </p:sp>
      <p:sp>
        <p:nvSpPr>
          <p:cNvPr id="12" name="Text Placeholder 7">
            <a:extLst>
              <a:ext uri="{FF2B5EF4-FFF2-40B4-BE49-F238E27FC236}">
                <a16:creationId xmlns:a16="http://schemas.microsoft.com/office/drawing/2014/main" id="{8470D1C6-F11A-86AF-6399-89C0010209CB}"/>
              </a:ext>
            </a:extLst>
          </p:cNvPr>
          <p:cNvSpPr txBox="1">
            <a:spLocks/>
          </p:cNvSpPr>
          <p:nvPr/>
        </p:nvSpPr>
        <p:spPr>
          <a:xfrm>
            <a:off x="9686273" y="10660464"/>
            <a:ext cx="10304039" cy="1320302"/>
          </a:xfrm>
          <a:prstGeom prst="rect">
            <a:avLst/>
          </a:prstGeom>
        </p:spPr>
        <p:txBody>
          <a:bodyPr lIns="91440" tIns="45720" rIns="91440" bIns="45720" anchor="t"/>
          <a:lstStyle>
            <a:lvl1pPr marL="457200" indent="-4302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5600" b="0" i="0" kern="1200">
                <a:solidFill>
                  <a:schemeClr val="accent6"/>
                </a:solidFill>
                <a:latin typeface="Community Light" panose="02000303040000020003" pitchFamily="2" charset="0"/>
                <a:ea typeface="+mn-ea"/>
                <a:cs typeface="+mn-cs"/>
              </a:defRPr>
            </a:lvl1pPr>
            <a:lvl2pPr marL="868363" indent="-33496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800" b="0" i="0" kern="1200">
                <a:solidFill>
                  <a:schemeClr val="accent6"/>
                </a:solidFill>
                <a:latin typeface="Community Light" panose="02000303040000020003" pitchFamily="2" charset="0"/>
                <a:ea typeface="+mn-ea"/>
                <a:cs typeface="+mn-cs"/>
              </a:defRPr>
            </a:lvl2pPr>
            <a:lvl3pPr marL="1314450" indent="-3794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000" b="0" i="0" kern="1200">
                <a:solidFill>
                  <a:schemeClr val="accent6"/>
                </a:solidFill>
                <a:latin typeface="Community Light" panose="02000303040000020003" pitchFamily="2" charset="0"/>
                <a:ea typeface="+mn-ea"/>
                <a:cs typeface="+mn-cs"/>
              </a:defRPr>
            </a:lvl3pPr>
            <a:lvl4pPr marL="1714500" indent="-40005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4pPr>
            <a:lvl5pPr marL="2071688" indent="-401638"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5pPr>
            <a:lvl6pPr marL="2471738" indent="-466725"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6pPr>
            <a:lvl7pPr marL="2873375" indent="-468313"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7pPr>
            <a:lvl8pPr marL="3208338" indent="-401638"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8pPr>
            <a:lvl9pPr marL="3497263" indent="-334963"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9pPr>
          </a:lstStyle>
          <a:p>
            <a:pPr marL="27305" indent="0">
              <a:buNone/>
            </a:pPr>
            <a:endParaRPr lang="en-US"/>
          </a:p>
        </p:txBody>
      </p:sp>
    </p:spTree>
    <p:extLst>
      <p:ext uri="{BB962C8B-B14F-4D97-AF65-F5344CB8AC3E}">
        <p14:creationId xmlns:p14="http://schemas.microsoft.com/office/powerpoint/2010/main" val="55375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AB61A-535C-ECA0-8080-2FE6307CB1A8}"/>
              </a:ext>
            </a:extLst>
          </p:cNvPr>
          <p:cNvSpPr>
            <a:spLocks noGrp="1"/>
          </p:cNvSpPr>
          <p:nvPr>
            <p:ph type="title"/>
          </p:nvPr>
        </p:nvSpPr>
        <p:spPr>
          <a:xfrm>
            <a:off x="983046" y="5482536"/>
            <a:ext cx="6696826" cy="3268890"/>
          </a:xfrm>
        </p:spPr>
        <p:txBody>
          <a:bodyPr/>
          <a:lstStyle/>
          <a:p>
            <a:r>
              <a:rPr lang="en-US">
                <a:latin typeface="Community Light"/>
              </a:rPr>
              <a:t>Writing The Spec</a:t>
            </a:r>
            <a:endParaRPr lang="en-US"/>
          </a:p>
        </p:txBody>
      </p:sp>
      <p:pic>
        <p:nvPicPr>
          <p:cNvPr id="6" name="Picture 5" descr="A screen shot of a computer&#10;&#10;Description automatically generated">
            <a:extLst>
              <a:ext uri="{FF2B5EF4-FFF2-40B4-BE49-F238E27FC236}">
                <a16:creationId xmlns:a16="http://schemas.microsoft.com/office/drawing/2014/main" id="{41C18525-9413-D2AD-372D-201AA2F2D066}"/>
              </a:ext>
            </a:extLst>
          </p:cNvPr>
          <p:cNvPicPr>
            <a:picLocks noChangeAspect="1"/>
          </p:cNvPicPr>
          <p:nvPr/>
        </p:nvPicPr>
        <p:blipFill>
          <a:blip r:embed="rId3"/>
          <a:stretch>
            <a:fillRect/>
          </a:stretch>
        </p:blipFill>
        <p:spPr>
          <a:xfrm>
            <a:off x="8914410" y="4411604"/>
            <a:ext cx="15470000" cy="5694106"/>
          </a:xfrm>
          <a:prstGeom prst="rect">
            <a:avLst/>
          </a:prstGeom>
        </p:spPr>
      </p:pic>
    </p:spTree>
    <p:extLst>
      <p:ext uri="{BB962C8B-B14F-4D97-AF65-F5344CB8AC3E}">
        <p14:creationId xmlns:p14="http://schemas.microsoft.com/office/powerpoint/2010/main" val="462605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AB61A-535C-ECA0-8080-2FE6307CB1A8}"/>
              </a:ext>
            </a:extLst>
          </p:cNvPr>
          <p:cNvSpPr>
            <a:spLocks noGrp="1"/>
          </p:cNvSpPr>
          <p:nvPr>
            <p:ph type="title"/>
          </p:nvPr>
        </p:nvSpPr>
        <p:spPr>
          <a:xfrm>
            <a:off x="983046" y="5482536"/>
            <a:ext cx="6696826" cy="3268890"/>
          </a:xfrm>
        </p:spPr>
        <p:txBody>
          <a:bodyPr/>
          <a:lstStyle/>
          <a:p>
            <a:r>
              <a:rPr lang="en-US">
                <a:latin typeface="Community Light"/>
              </a:rPr>
              <a:t>Writing The Spec</a:t>
            </a:r>
            <a:endParaRPr lang="en-US"/>
          </a:p>
        </p:txBody>
      </p:sp>
      <p:pic>
        <p:nvPicPr>
          <p:cNvPr id="3" name="Picture 2" descr="A screen shot of a computer&#10;&#10;Description automatically generated">
            <a:extLst>
              <a:ext uri="{FF2B5EF4-FFF2-40B4-BE49-F238E27FC236}">
                <a16:creationId xmlns:a16="http://schemas.microsoft.com/office/drawing/2014/main" id="{138103D0-6160-F72D-7765-0AE7A6ECEBC3}"/>
              </a:ext>
            </a:extLst>
          </p:cNvPr>
          <p:cNvPicPr>
            <a:picLocks noChangeAspect="1"/>
          </p:cNvPicPr>
          <p:nvPr/>
        </p:nvPicPr>
        <p:blipFill>
          <a:blip r:embed="rId4"/>
          <a:stretch>
            <a:fillRect/>
          </a:stretch>
        </p:blipFill>
        <p:spPr>
          <a:xfrm>
            <a:off x="8778046" y="3346732"/>
            <a:ext cx="15333559" cy="8235130"/>
          </a:xfrm>
          <a:prstGeom prst="rect">
            <a:avLst/>
          </a:prstGeom>
        </p:spPr>
      </p:pic>
    </p:spTree>
    <p:extLst>
      <p:ext uri="{BB962C8B-B14F-4D97-AF65-F5344CB8AC3E}">
        <p14:creationId xmlns:p14="http://schemas.microsoft.com/office/powerpoint/2010/main" val="166513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AB61A-535C-ECA0-8080-2FE6307CB1A8}"/>
              </a:ext>
            </a:extLst>
          </p:cNvPr>
          <p:cNvSpPr>
            <a:spLocks noGrp="1"/>
          </p:cNvSpPr>
          <p:nvPr>
            <p:ph type="title"/>
          </p:nvPr>
        </p:nvSpPr>
        <p:spPr>
          <a:xfrm>
            <a:off x="997437" y="6853325"/>
            <a:ext cx="7506556" cy="3268890"/>
          </a:xfrm>
        </p:spPr>
        <p:txBody>
          <a:bodyPr/>
          <a:lstStyle/>
          <a:p>
            <a:r>
              <a:rPr lang="en-US">
                <a:latin typeface="Community Light"/>
              </a:rPr>
              <a:t>Gotchas Uncovered Before Implementation</a:t>
            </a:r>
            <a:endParaRPr lang="en-US" err="1"/>
          </a:p>
        </p:txBody>
      </p:sp>
      <p:sp>
        <p:nvSpPr>
          <p:cNvPr id="5" name="Text Placeholder 3">
            <a:extLst>
              <a:ext uri="{FF2B5EF4-FFF2-40B4-BE49-F238E27FC236}">
                <a16:creationId xmlns:a16="http://schemas.microsoft.com/office/drawing/2014/main" id="{64AC4FCD-C5F6-7F53-08E5-167CDBB767A6}"/>
              </a:ext>
            </a:extLst>
          </p:cNvPr>
          <p:cNvSpPr txBox="1">
            <a:spLocks/>
          </p:cNvSpPr>
          <p:nvPr/>
        </p:nvSpPr>
        <p:spPr>
          <a:xfrm>
            <a:off x="11012011" y="2828026"/>
            <a:ext cx="10287000" cy="8577911"/>
          </a:xfrm>
          <a:prstGeom prst="rect">
            <a:avLst/>
          </a:prstGeom>
        </p:spPr>
        <p:txBody>
          <a:bodyPr vert="horz" lIns="0" tIns="0" rIns="0" bIns="0" rtlCol="0" anchor="ctr">
            <a:noAutofit/>
          </a:bodyPr>
          <a:lstStyle>
            <a:lvl1pPr marL="533400" indent="-53340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lang="en-US" sz="6000" b="0" i="0" kern="1200" dirty="0" smtClean="0">
                <a:solidFill>
                  <a:schemeClr val="accent6"/>
                </a:solidFill>
                <a:latin typeface="Community Light" panose="02000303040000020003" pitchFamily="2" charset="0"/>
                <a:ea typeface="+mn-ea"/>
                <a:cs typeface="+mn-cs"/>
              </a:defRPr>
            </a:lvl1pPr>
            <a:lvl2pPr marL="935038" indent="-4683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800" b="0" i="0" kern="1200">
                <a:solidFill>
                  <a:schemeClr val="accent6"/>
                </a:solidFill>
                <a:latin typeface="Community Light" panose="02000303040000020003" pitchFamily="2" charset="0"/>
                <a:ea typeface="+mn-ea"/>
                <a:cs typeface="+mn-cs"/>
              </a:defRPr>
            </a:lvl2pPr>
            <a:lvl3pPr marL="1270000" indent="-2905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000" b="0" i="0" kern="1200">
                <a:solidFill>
                  <a:schemeClr val="accent6"/>
                </a:solidFill>
                <a:latin typeface="Community Light" panose="02000303040000020003" pitchFamily="2" charset="0"/>
                <a:ea typeface="+mn-ea"/>
                <a:cs typeface="+mn-cs"/>
              </a:defRPr>
            </a:lvl3pPr>
            <a:lvl4pPr marL="1714500" indent="-40005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4pPr>
            <a:lvl5pPr marL="2116138" indent="-401638"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5pPr>
            <a:lvl6pPr marL="2405063" indent="-333375"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6pPr>
            <a:lvl7pPr marL="2762250" indent="-357188"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7pPr>
            <a:lvl8pPr marL="3095625" indent="-333375"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8pPr>
            <a:lvl9pPr marL="3386138" indent="-357188"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9pPr>
          </a:lstStyle>
          <a:p>
            <a:r>
              <a:rPr lang="en-US">
                <a:latin typeface="Community Light"/>
              </a:rPr>
              <a:t>Last Write Problem</a:t>
            </a:r>
            <a:endParaRPr lang="en-US"/>
          </a:p>
          <a:p>
            <a:pPr marL="934720" lvl="1" indent="-467995"/>
            <a:r>
              <a:rPr lang="en-US">
                <a:latin typeface="Community Light"/>
              </a:rPr>
              <a:t>If the error is the last write, you won't catch it</a:t>
            </a:r>
          </a:p>
          <a:p>
            <a:r>
              <a:rPr lang="en-US">
                <a:latin typeface="Community Light"/>
              </a:rPr>
              <a:t>Reusing Offsets Breaks Things</a:t>
            </a:r>
          </a:p>
          <a:p>
            <a:pPr marL="934720" lvl="1" indent="-467995"/>
            <a:r>
              <a:rPr lang="en-US">
                <a:latin typeface="Community Light"/>
              </a:rPr>
              <a:t>If high watermark is unreliable, then the check is also</a:t>
            </a:r>
          </a:p>
        </p:txBody>
      </p:sp>
    </p:spTree>
    <p:extLst>
      <p:ext uri="{BB962C8B-B14F-4D97-AF65-F5344CB8AC3E}">
        <p14:creationId xmlns:p14="http://schemas.microsoft.com/office/powerpoint/2010/main" val="33728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AB61A-535C-ECA0-8080-2FE6307CB1A8}"/>
              </a:ext>
            </a:extLst>
          </p:cNvPr>
          <p:cNvSpPr>
            <a:spLocks noGrp="1"/>
          </p:cNvSpPr>
          <p:nvPr>
            <p:ph type="title"/>
          </p:nvPr>
        </p:nvSpPr>
        <p:spPr>
          <a:xfrm>
            <a:off x="997437" y="6853325"/>
            <a:ext cx="7439872" cy="3268890"/>
          </a:xfrm>
        </p:spPr>
        <p:txBody>
          <a:bodyPr/>
          <a:lstStyle/>
          <a:p>
            <a:r>
              <a:rPr lang="en-US">
                <a:latin typeface="Community Light"/>
              </a:rPr>
              <a:t>Set Up Alerts That Monitor Critical Conditions</a:t>
            </a:r>
            <a:endParaRPr lang="en-US"/>
          </a:p>
        </p:txBody>
      </p:sp>
      <p:sp>
        <p:nvSpPr>
          <p:cNvPr id="5" name="Text Placeholder 3">
            <a:extLst>
              <a:ext uri="{FF2B5EF4-FFF2-40B4-BE49-F238E27FC236}">
                <a16:creationId xmlns:a16="http://schemas.microsoft.com/office/drawing/2014/main" id="{64AC4FCD-C5F6-7F53-08E5-167CDBB767A6}"/>
              </a:ext>
            </a:extLst>
          </p:cNvPr>
          <p:cNvSpPr txBox="1">
            <a:spLocks/>
          </p:cNvSpPr>
          <p:nvPr/>
        </p:nvSpPr>
        <p:spPr>
          <a:xfrm>
            <a:off x="11012011" y="2828026"/>
            <a:ext cx="10287000" cy="8577911"/>
          </a:xfrm>
          <a:prstGeom prst="rect">
            <a:avLst/>
          </a:prstGeom>
        </p:spPr>
        <p:txBody>
          <a:bodyPr vert="horz" lIns="0" tIns="0" rIns="0" bIns="0" rtlCol="0" anchor="ctr">
            <a:noAutofit/>
          </a:bodyPr>
          <a:lstStyle>
            <a:lvl1pPr marL="533400" indent="-53340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lang="en-US" sz="6000" b="0" i="0" kern="1200" dirty="0" smtClean="0">
                <a:solidFill>
                  <a:schemeClr val="accent6"/>
                </a:solidFill>
                <a:latin typeface="Community Light" panose="02000303040000020003" pitchFamily="2" charset="0"/>
                <a:ea typeface="+mn-ea"/>
                <a:cs typeface="+mn-cs"/>
              </a:defRPr>
            </a:lvl1pPr>
            <a:lvl2pPr marL="935038" indent="-4683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800" b="0" i="0" kern="1200">
                <a:solidFill>
                  <a:schemeClr val="accent6"/>
                </a:solidFill>
                <a:latin typeface="Community Light" panose="02000303040000020003" pitchFamily="2" charset="0"/>
                <a:ea typeface="+mn-ea"/>
                <a:cs typeface="+mn-cs"/>
              </a:defRPr>
            </a:lvl2pPr>
            <a:lvl3pPr marL="1270000" indent="-2905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000" b="0" i="0" kern="1200">
                <a:solidFill>
                  <a:schemeClr val="accent6"/>
                </a:solidFill>
                <a:latin typeface="Community Light" panose="02000303040000020003" pitchFamily="2" charset="0"/>
                <a:ea typeface="+mn-ea"/>
                <a:cs typeface="+mn-cs"/>
              </a:defRPr>
            </a:lvl3pPr>
            <a:lvl4pPr marL="1714500" indent="-40005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4pPr>
            <a:lvl5pPr marL="2116138" indent="-401638"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5pPr>
            <a:lvl6pPr marL="2405063" indent="-333375"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6pPr>
            <a:lvl7pPr marL="2762250" indent="-357188"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7pPr>
            <a:lvl8pPr marL="3095625" indent="-333375"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8pPr>
            <a:lvl9pPr marL="3386138" indent="-357188"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9pPr>
          </a:lstStyle>
          <a:p>
            <a:r>
              <a:rPr lang="en-US">
                <a:latin typeface="Community Light"/>
              </a:rPr>
              <a:t>Last Write Problem</a:t>
            </a:r>
            <a:endParaRPr lang="en-US"/>
          </a:p>
          <a:p>
            <a:pPr marL="934720" lvl="1" indent="-467995"/>
            <a:r>
              <a:rPr lang="en-US">
                <a:latin typeface="Community Light"/>
              </a:rPr>
              <a:t>Use Heartbeats!</a:t>
            </a:r>
          </a:p>
          <a:p>
            <a:r>
              <a:rPr lang="en-US">
                <a:latin typeface="Community Light"/>
              </a:rPr>
              <a:t>Reusing Offsets Breaks Things</a:t>
            </a:r>
          </a:p>
          <a:p>
            <a:pPr marL="934720" lvl="1" indent="-467995"/>
            <a:r>
              <a:rPr lang="en-US">
                <a:latin typeface="Community Light"/>
              </a:rPr>
              <a:t>Set up metrics and alerts when messages are out of sequence</a:t>
            </a:r>
          </a:p>
          <a:p>
            <a:pPr marL="934720" lvl="1" indent="-467995"/>
            <a:endParaRPr lang="en-US">
              <a:latin typeface="Community Light"/>
            </a:endParaRPr>
          </a:p>
        </p:txBody>
      </p:sp>
    </p:spTree>
    <p:extLst>
      <p:ext uri="{BB962C8B-B14F-4D97-AF65-F5344CB8AC3E}">
        <p14:creationId xmlns:p14="http://schemas.microsoft.com/office/powerpoint/2010/main" val="235695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AB61A-535C-ECA0-8080-2FE6307CB1A8}"/>
              </a:ext>
            </a:extLst>
          </p:cNvPr>
          <p:cNvSpPr>
            <a:spLocks noGrp="1"/>
          </p:cNvSpPr>
          <p:nvPr>
            <p:ph type="title"/>
          </p:nvPr>
        </p:nvSpPr>
        <p:spPr>
          <a:xfrm>
            <a:off x="968858" y="5481725"/>
            <a:ext cx="7506556" cy="3268890"/>
          </a:xfrm>
        </p:spPr>
        <p:txBody>
          <a:bodyPr/>
          <a:lstStyle/>
          <a:p>
            <a:r>
              <a:rPr lang="en-US">
                <a:latin typeface="Community Light"/>
              </a:rPr>
              <a:t>The Code We Wrote Got Smaller</a:t>
            </a:r>
            <a:endParaRPr lang="en-US"/>
          </a:p>
        </p:txBody>
      </p:sp>
      <p:sp>
        <p:nvSpPr>
          <p:cNvPr id="5" name="Text Placeholder 3">
            <a:extLst>
              <a:ext uri="{FF2B5EF4-FFF2-40B4-BE49-F238E27FC236}">
                <a16:creationId xmlns:a16="http://schemas.microsoft.com/office/drawing/2014/main" id="{64AC4FCD-C5F6-7F53-08E5-167CDBB767A6}"/>
              </a:ext>
            </a:extLst>
          </p:cNvPr>
          <p:cNvSpPr txBox="1">
            <a:spLocks/>
          </p:cNvSpPr>
          <p:nvPr/>
        </p:nvSpPr>
        <p:spPr>
          <a:xfrm>
            <a:off x="11012011" y="2828026"/>
            <a:ext cx="10287000" cy="8577911"/>
          </a:xfrm>
          <a:prstGeom prst="rect">
            <a:avLst/>
          </a:prstGeom>
        </p:spPr>
        <p:txBody>
          <a:bodyPr vert="horz" lIns="0" tIns="0" rIns="0" bIns="0" rtlCol="0" anchor="ctr">
            <a:noAutofit/>
          </a:bodyPr>
          <a:lstStyle>
            <a:lvl1pPr marL="533400" indent="-53340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lang="en-US" sz="6000" b="0" i="0" kern="1200" dirty="0" smtClean="0">
                <a:solidFill>
                  <a:schemeClr val="accent6"/>
                </a:solidFill>
                <a:latin typeface="Community Light" panose="02000303040000020003" pitchFamily="2" charset="0"/>
                <a:ea typeface="+mn-ea"/>
                <a:cs typeface="+mn-cs"/>
              </a:defRPr>
            </a:lvl1pPr>
            <a:lvl2pPr marL="935038" indent="-4683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800" b="0" i="0" kern="1200">
                <a:solidFill>
                  <a:schemeClr val="accent6"/>
                </a:solidFill>
                <a:latin typeface="Community Light" panose="02000303040000020003" pitchFamily="2" charset="0"/>
                <a:ea typeface="+mn-ea"/>
                <a:cs typeface="+mn-cs"/>
              </a:defRPr>
            </a:lvl2pPr>
            <a:lvl3pPr marL="1270000" indent="-2905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000" b="0" i="0" kern="1200">
                <a:solidFill>
                  <a:schemeClr val="accent6"/>
                </a:solidFill>
                <a:latin typeface="Community Light" panose="02000303040000020003" pitchFamily="2" charset="0"/>
                <a:ea typeface="+mn-ea"/>
                <a:cs typeface="+mn-cs"/>
              </a:defRPr>
            </a:lvl3pPr>
            <a:lvl4pPr marL="1714500" indent="-40005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4pPr>
            <a:lvl5pPr marL="2116138" indent="-401638"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5pPr>
            <a:lvl6pPr marL="2405063" indent="-333375"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6pPr>
            <a:lvl7pPr marL="2762250" indent="-357188"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7pPr>
            <a:lvl8pPr marL="3095625" indent="-333375"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8pPr>
            <a:lvl9pPr marL="3386138" indent="-357188"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9pPr>
          </a:lstStyle>
          <a:p>
            <a:r>
              <a:rPr lang="en-US">
                <a:latin typeface="Community Light"/>
              </a:rPr>
              <a:t>Simpler Rules proven to cover more cases</a:t>
            </a:r>
            <a:endParaRPr lang="en-US"/>
          </a:p>
        </p:txBody>
      </p:sp>
    </p:spTree>
    <p:extLst>
      <p:ext uri="{BB962C8B-B14F-4D97-AF65-F5344CB8AC3E}">
        <p14:creationId xmlns:p14="http://schemas.microsoft.com/office/powerpoint/2010/main" val="341149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29AFA-0C83-38F4-6F3D-ACEB7826119F}"/>
              </a:ext>
            </a:extLst>
          </p:cNvPr>
          <p:cNvSpPr>
            <a:spLocks noGrp="1"/>
          </p:cNvSpPr>
          <p:nvPr>
            <p:ph type="title"/>
          </p:nvPr>
        </p:nvSpPr>
        <p:spPr>
          <a:xfrm>
            <a:off x="495306" y="6074044"/>
            <a:ext cx="8354391" cy="3430815"/>
          </a:xfrm>
        </p:spPr>
        <p:txBody>
          <a:bodyPr anchor="b">
            <a:normAutofit/>
          </a:bodyPr>
          <a:lstStyle/>
          <a:p>
            <a:r>
              <a:rPr lang="en-US">
                <a:latin typeface="Community Light"/>
              </a:rPr>
              <a:t>Leap Frog In Action</a:t>
            </a:r>
            <a:endParaRPr lang="en-US"/>
          </a:p>
          <a:p>
            <a:endParaRPr lang="en-US"/>
          </a:p>
        </p:txBody>
      </p:sp>
      <p:sp>
        <p:nvSpPr>
          <p:cNvPr id="4" name="Text Placeholder 3">
            <a:extLst>
              <a:ext uri="{FF2B5EF4-FFF2-40B4-BE49-F238E27FC236}">
                <a16:creationId xmlns:a16="http://schemas.microsoft.com/office/drawing/2014/main" id="{AD65AB79-6E18-C6C4-0092-51CEC789B212}"/>
              </a:ext>
            </a:extLst>
          </p:cNvPr>
          <p:cNvSpPr>
            <a:spLocks noGrp="1"/>
          </p:cNvSpPr>
          <p:nvPr>
            <p:ph type="body" sz="quarter" idx="19"/>
          </p:nvPr>
        </p:nvSpPr>
        <p:spPr>
          <a:xfrm>
            <a:off x="11535547" y="3212189"/>
            <a:ext cx="10287000" cy="6859799"/>
          </a:xfrm>
        </p:spPr>
        <p:txBody>
          <a:bodyPr anchor="ctr">
            <a:normAutofit/>
          </a:bodyPr>
          <a:lstStyle/>
          <a:p>
            <a:pPr marL="0" indent="0">
              <a:buNone/>
            </a:pPr>
            <a:endParaRPr lang="en-US">
              <a:latin typeface="Community Light"/>
            </a:endParaRPr>
          </a:p>
          <a:p>
            <a:r>
              <a:rPr lang="en-US">
                <a:latin typeface="Community Light"/>
              </a:rPr>
              <a:t>Verified our architecture</a:t>
            </a:r>
          </a:p>
          <a:p>
            <a:pPr marL="934720" lvl="1" indent="-467995"/>
            <a:r>
              <a:rPr lang="en-US">
                <a:latin typeface="Community Light"/>
              </a:rPr>
              <a:t>Being Able to rely on Leap Frog helped us test, verify, and monitor our replication architecture</a:t>
            </a:r>
          </a:p>
          <a:p>
            <a:r>
              <a:rPr lang="en-US">
                <a:latin typeface="Community Light"/>
              </a:rPr>
              <a:t>Flagged Real Issues</a:t>
            </a:r>
          </a:p>
        </p:txBody>
      </p:sp>
    </p:spTree>
    <p:extLst>
      <p:ext uri="{BB962C8B-B14F-4D97-AF65-F5344CB8AC3E}">
        <p14:creationId xmlns:p14="http://schemas.microsoft.com/office/powerpoint/2010/main" val="418021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AB61A-535C-ECA0-8080-2FE6307CB1A8}"/>
              </a:ext>
            </a:extLst>
          </p:cNvPr>
          <p:cNvSpPr>
            <a:spLocks noGrp="1"/>
          </p:cNvSpPr>
          <p:nvPr>
            <p:ph type="title"/>
          </p:nvPr>
        </p:nvSpPr>
        <p:spPr>
          <a:xfrm>
            <a:off x="968858" y="5481725"/>
            <a:ext cx="7506556" cy="3268890"/>
          </a:xfrm>
        </p:spPr>
        <p:txBody>
          <a:bodyPr/>
          <a:lstStyle/>
          <a:p>
            <a:r>
              <a:rPr lang="en-US">
                <a:latin typeface="Community Light"/>
              </a:rPr>
              <a:t>Refinement Made Refactors Easy</a:t>
            </a:r>
            <a:endParaRPr lang="en-US"/>
          </a:p>
        </p:txBody>
      </p:sp>
      <p:sp>
        <p:nvSpPr>
          <p:cNvPr id="5" name="Text Placeholder 3">
            <a:extLst>
              <a:ext uri="{FF2B5EF4-FFF2-40B4-BE49-F238E27FC236}">
                <a16:creationId xmlns:a16="http://schemas.microsoft.com/office/drawing/2014/main" id="{64AC4FCD-C5F6-7F53-08E5-167CDBB767A6}"/>
              </a:ext>
            </a:extLst>
          </p:cNvPr>
          <p:cNvSpPr txBox="1">
            <a:spLocks/>
          </p:cNvSpPr>
          <p:nvPr/>
        </p:nvSpPr>
        <p:spPr>
          <a:xfrm>
            <a:off x="11012011" y="2828026"/>
            <a:ext cx="10287000" cy="8577911"/>
          </a:xfrm>
          <a:prstGeom prst="rect">
            <a:avLst/>
          </a:prstGeom>
        </p:spPr>
        <p:txBody>
          <a:bodyPr vert="horz" lIns="0" tIns="0" rIns="0" bIns="0" rtlCol="0" anchor="ctr">
            <a:noAutofit/>
          </a:bodyPr>
          <a:lstStyle>
            <a:lvl1pPr marL="533400" indent="-53340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lang="en-US" sz="6000" b="0" i="0" kern="1200" dirty="0" smtClean="0">
                <a:solidFill>
                  <a:schemeClr val="accent6"/>
                </a:solidFill>
                <a:latin typeface="Community Light" panose="02000303040000020003" pitchFamily="2" charset="0"/>
                <a:ea typeface="+mn-ea"/>
                <a:cs typeface="+mn-cs"/>
              </a:defRPr>
            </a:lvl1pPr>
            <a:lvl2pPr marL="935038" indent="-4683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800" b="0" i="0" kern="1200">
                <a:solidFill>
                  <a:schemeClr val="accent6"/>
                </a:solidFill>
                <a:latin typeface="Community Light" panose="02000303040000020003" pitchFamily="2" charset="0"/>
                <a:ea typeface="+mn-ea"/>
                <a:cs typeface="+mn-cs"/>
              </a:defRPr>
            </a:lvl2pPr>
            <a:lvl3pPr marL="1270000" indent="-2905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000" b="0" i="0" kern="1200">
                <a:solidFill>
                  <a:schemeClr val="accent6"/>
                </a:solidFill>
                <a:latin typeface="Community Light" panose="02000303040000020003" pitchFamily="2" charset="0"/>
                <a:ea typeface="+mn-ea"/>
                <a:cs typeface="+mn-cs"/>
              </a:defRPr>
            </a:lvl3pPr>
            <a:lvl4pPr marL="1714500" indent="-40005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4pPr>
            <a:lvl5pPr marL="2116138" indent="-401638"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5pPr>
            <a:lvl6pPr marL="2405063" indent="-333375"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6pPr>
            <a:lvl7pPr marL="2762250" indent="-357188"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7pPr>
            <a:lvl8pPr marL="3095625" indent="-333375"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8pPr>
            <a:lvl9pPr marL="3386138" indent="-357188"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9pPr>
          </a:lstStyle>
          <a:p>
            <a:r>
              <a:rPr lang="en-US">
                <a:latin typeface="Community Light"/>
              </a:rPr>
              <a:t>New Constraints introduced</a:t>
            </a:r>
          </a:p>
          <a:p>
            <a:pPr marL="934720" lvl="1" indent="-467995">
              <a:buFont typeface="Courier New" panose="020B0604020202020204" pitchFamily="34" charset="0"/>
              <a:buChar char="o"/>
            </a:pPr>
            <a:r>
              <a:rPr lang="en-US">
                <a:latin typeface="Community Light"/>
              </a:rPr>
              <a:t>New Metadata types demanded a smaller footprint</a:t>
            </a:r>
          </a:p>
          <a:p>
            <a:pPr marL="934720" lvl="1" indent="-467995">
              <a:buFont typeface="Courier New" panose="020B0604020202020204" pitchFamily="34" charset="0"/>
              <a:buChar char="o"/>
            </a:pPr>
            <a:r>
              <a:rPr lang="en-US">
                <a:latin typeface="Community Light"/>
              </a:rPr>
              <a:t>Needed to Verify if Leap Frog could do the same with less</a:t>
            </a:r>
          </a:p>
        </p:txBody>
      </p:sp>
    </p:spTree>
    <p:extLst>
      <p:ext uri="{BB962C8B-B14F-4D97-AF65-F5344CB8AC3E}">
        <p14:creationId xmlns:p14="http://schemas.microsoft.com/office/powerpoint/2010/main" val="309343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29AFA-0C83-38F4-6F3D-ACEB7826119F}"/>
              </a:ext>
            </a:extLst>
          </p:cNvPr>
          <p:cNvSpPr>
            <a:spLocks noGrp="1"/>
          </p:cNvSpPr>
          <p:nvPr>
            <p:ph type="title"/>
          </p:nvPr>
        </p:nvSpPr>
        <p:spPr>
          <a:xfrm>
            <a:off x="1047828" y="6855094"/>
            <a:ext cx="6696826" cy="2068740"/>
          </a:xfrm>
        </p:spPr>
        <p:txBody>
          <a:bodyPr anchor="b">
            <a:normAutofit fontScale="90000"/>
          </a:bodyPr>
          <a:lstStyle/>
          <a:p>
            <a:r>
              <a:rPr lang="en-US">
                <a:latin typeface="Community Light"/>
              </a:rPr>
              <a:t>Spec Driven Development with TLA+</a:t>
            </a:r>
            <a:endParaRPr lang="en-US"/>
          </a:p>
        </p:txBody>
      </p:sp>
      <p:sp>
        <p:nvSpPr>
          <p:cNvPr id="4" name="Text Placeholder 3">
            <a:extLst>
              <a:ext uri="{FF2B5EF4-FFF2-40B4-BE49-F238E27FC236}">
                <a16:creationId xmlns:a16="http://schemas.microsoft.com/office/drawing/2014/main" id="{AD65AB79-6E18-C6C4-0092-51CEC789B212}"/>
              </a:ext>
            </a:extLst>
          </p:cNvPr>
          <p:cNvSpPr>
            <a:spLocks noGrp="1"/>
          </p:cNvSpPr>
          <p:nvPr>
            <p:ph type="body" sz="quarter" idx="19"/>
          </p:nvPr>
        </p:nvSpPr>
        <p:spPr>
          <a:xfrm>
            <a:off x="12214964" y="3432212"/>
            <a:ext cx="10287000" cy="6859799"/>
          </a:xfrm>
        </p:spPr>
        <p:txBody>
          <a:bodyPr anchor="ctr">
            <a:normAutofit/>
          </a:bodyPr>
          <a:lstStyle/>
          <a:p>
            <a:pPr marL="0" indent="0">
              <a:buNone/>
            </a:pPr>
            <a:endParaRPr lang="en-US">
              <a:latin typeface="Community Light"/>
            </a:endParaRPr>
          </a:p>
          <a:p>
            <a:r>
              <a:rPr lang="en-US">
                <a:latin typeface="Community Light"/>
              </a:rPr>
              <a:t>Speedier Iteration</a:t>
            </a:r>
          </a:p>
          <a:p>
            <a:r>
              <a:rPr lang="en-US">
                <a:latin typeface="Community Light"/>
              </a:rPr>
              <a:t>More Efficient Communication</a:t>
            </a:r>
          </a:p>
          <a:p>
            <a:r>
              <a:rPr lang="en-US">
                <a:latin typeface="Community Light"/>
              </a:rPr>
              <a:t>Informs Ops</a:t>
            </a:r>
          </a:p>
          <a:p>
            <a:r>
              <a:rPr lang="en-US">
                <a:latin typeface="Community Light"/>
              </a:rPr>
              <a:t>Refinement: Can Refactor Safely And Quickly</a:t>
            </a:r>
          </a:p>
        </p:txBody>
      </p:sp>
    </p:spTree>
    <p:extLst>
      <p:ext uri="{BB962C8B-B14F-4D97-AF65-F5344CB8AC3E}">
        <p14:creationId xmlns:p14="http://schemas.microsoft.com/office/powerpoint/2010/main" val="81688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29AFA-0C83-38F4-6F3D-ACEB7826119F}"/>
              </a:ext>
            </a:extLst>
          </p:cNvPr>
          <p:cNvSpPr>
            <a:spLocks noGrp="1"/>
          </p:cNvSpPr>
          <p:nvPr>
            <p:ph type="title"/>
          </p:nvPr>
        </p:nvSpPr>
        <p:spPr>
          <a:xfrm>
            <a:off x="1055235" y="4180125"/>
            <a:ext cx="6696826" cy="3268890"/>
          </a:xfrm>
        </p:spPr>
        <p:txBody>
          <a:bodyPr anchor="b">
            <a:normAutofit/>
          </a:bodyPr>
          <a:lstStyle/>
          <a:p>
            <a:r>
              <a:rPr lang="en-US"/>
              <a:t>Future Work</a:t>
            </a:r>
          </a:p>
        </p:txBody>
      </p:sp>
      <p:sp>
        <p:nvSpPr>
          <p:cNvPr id="4" name="Text Placeholder 3">
            <a:extLst>
              <a:ext uri="{FF2B5EF4-FFF2-40B4-BE49-F238E27FC236}">
                <a16:creationId xmlns:a16="http://schemas.microsoft.com/office/drawing/2014/main" id="{AD65AB79-6E18-C6C4-0092-51CEC789B212}"/>
              </a:ext>
            </a:extLst>
          </p:cNvPr>
          <p:cNvSpPr>
            <a:spLocks noGrp="1"/>
          </p:cNvSpPr>
          <p:nvPr>
            <p:ph type="body" sz="quarter" idx="19"/>
          </p:nvPr>
        </p:nvSpPr>
        <p:spPr>
          <a:xfrm>
            <a:off x="10662974" y="4190101"/>
            <a:ext cx="10287000" cy="5335799"/>
          </a:xfrm>
        </p:spPr>
        <p:txBody>
          <a:bodyPr anchor="ctr">
            <a:normAutofit/>
          </a:bodyPr>
          <a:lstStyle/>
          <a:p>
            <a:pPr marL="0" indent="0">
              <a:buNone/>
            </a:pPr>
            <a:endParaRPr lang="en-US">
              <a:latin typeface="Community Light"/>
            </a:endParaRPr>
          </a:p>
          <a:p>
            <a:r>
              <a:rPr lang="en-US">
                <a:latin typeface="Community Light"/>
              </a:rPr>
              <a:t>Open Sourcing of all Leap Frog components (the spec is open source though!)</a:t>
            </a:r>
          </a:p>
        </p:txBody>
      </p:sp>
    </p:spTree>
    <p:extLst>
      <p:ext uri="{BB962C8B-B14F-4D97-AF65-F5344CB8AC3E}">
        <p14:creationId xmlns:p14="http://schemas.microsoft.com/office/powerpoint/2010/main" val="364165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29AFA-0C83-38F4-6F3D-ACEB7826119F}"/>
              </a:ext>
            </a:extLst>
          </p:cNvPr>
          <p:cNvSpPr>
            <a:spLocks noGrp="1"/>
          </p:cNvSpPr>
          <p:nvPr>
            <p:ph type="title"/>
          </p:nvPr>
        </p:nvSpPr>
        <p:spPr>
          <a:xfrm>
            <a:off x="1055235" y="4180125"/>
            <a:ext cx="6696826" cy="3268890"/>
          </a:xfrm>
        </p:spPr>
        <p:txBody>
          <a:bodyPr anchor="b">
            <a:normAutofit/>
          </a:bodyPr>
          <a:lstStyle/>
          <a:p>
            <a:r>
              <a:rPr lang="en-US"/>
              <a:t>Future Work</a:t>
            </a:r>
          </a:p>
        </p:txBody>
      </p:sp>
      <p:sp>
        <p:nvSpPr>
          <p:cNvPr id="4" name="Text Placeholder 3">
            <a:extLst>
              <a:ext uri="{FF2B5EF4-FFF2-40B4-BE49-F238E27FC236}">
                <a16:creationId xmlns:a16="http://schemas.microsoft.com/office/drawing/2014/main" id="{AD65AB79-6E18-C6C4-0092-51CEC789B212}"/>
              </a:ext>
            </a:extLst>
          </p:cNvPr>
          <p:cNvSpPr>
            <a:spLocks noGrp="1"/>
          </p:cNvSpPr>
          <p:nvPr>
            <p:ph type="body" sz="quarter" idx="19"/>
          </p:nvPr>
        </p:nvSpPr>
        <p:spPr>
          <a:xfrm>
            <a:off x="10079048" y="3428717"/>
            <a:ext cx="14600157" cy="8059949"/>
          </a:xfrm>
        </p:spPr>
        <p:txBody>
          <a:bodyPr anchor="ctr">
            <a:normAutofit/>
          </a:bodyPr>
          <a:lstStyle/>
          <a:p>
            <a:r>
              <a:rPr lang="en-US">
                <a:latin typeface="Community Light"/>
              </a:rPr>
              <a:t>Your Contributions!</a:t>
            </a:r>
          </a:p>
          <a:p>
            <a:pPr marL="466725" lvl="1" indent="0">
              <a:buNone/>
            </a:pPr>
            <a:r>
              <a:rPr lang="en-US" sz="6000">
                <a:latin typeface="Community Light"/>
              </a:rPr>
              <a:t>(check out the open bugs on GitHub for ideas on how to contribute!)</a:t>
            </a:r>
          </a:p>
          <a:p>
            <a:pPr marL="466725" lvl="1" indent="0">
              <a:buNone/>
            </a:pPr>
            <a:r>
              <a:rPr lang="en-US" sz="6000">
                <a:latin typeface="Community Light"/>
              </a:rPr>
              <a:t>venicedb.org</a:t>
            </a:r>
            <a:endParaRPr lang="en-US" sz="6000"/>
          </a:p>
        </p:txBody>
      </p:sp>
    </p:spTree>
    <p:extLst>
      <p:ext uri="{BB962C8B-B14F-4D97-AF65-F5344CB8AC3E}">
        <p14:creationId xmlns:p14="http://schemas.microsoft.com/office/powerpoint/2010/main" val="216904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764792ED-F084-8694-0128-13127DDF4536}"/>
              </a:ext>
            </a:extLst>
          </p:cNvPr>
          <p:cNvSpPr txBox="1">
            <a:spLocks/>
          </p:cNvSpPr>
          <p:nvPr/>
        </p:nvSpPr>
        <p:spPr>
          <a:xfrm>
            <a:off x="11644637" y="5974468"/>
            <a:ext cx="10304039" cy="1320302"/>
          </a:xfrm>
          <a:prstGeom prst="rect">
            <a:avLst/>
          </a:prstGeom>
        </p:spPr>
        <p:txBody>
          <a:bodyPr lIns="91440" tIns="45720" rIns="91440" bIns="45720" anchor="t"/>
          <a:lstStyle>
            <a:lvl1pPr marL="457200" indent="-4302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5600" b="0" i="0" kern="1200">
                <a:solidFill>
                  <a:schemeClr val="accent6"/>
                </a:solidFill>
                <a:latin typeface="Community Light" panose="02000303040000020003" pitchFamily="2" charset="0"/>
                <a:ea typeface="+mn-ea"/>
                <a:cs typeface="+mn-cs"/>
              </a:defRPr>
            </a:lvl1pPr>
            <a:lvl2pPr marL="868363" indent="-33496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800" b="0" i="0" kern="1200">
                <a:solidFill>
                  <a:schemeClr val="accent6"/>
                </a:solidFill>
                <a:latin typeface="Community Light" panose="02000303040000020003" pitchFamily="2" charset="0"/>
                <a:ea typeface="+mn-ea"/>
                <a:cs typeface="+mn-cs"/>
              </a:defRPr>
            </a:lvl2pPr>
            <a:lvl3pPr marL="1314450" indent="-3794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000" b="0" i="0" kern="1200">
                <a:solidFill>
                  <a:schemeClr val="accent6"/>
                </a:solidFill>
                <a:latin typeface="Community Light" panose="02000303040000020003" pitchFamily="2" charset="0"/>
                <a:ea typeface="+mn-ea"/>
                <a:cs typeface="+mn-cs"/>
              </a:defRPr>
            </a:lvl3pPr>
            <a:lvl4pPr marL="1714500" indent="-40005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4pPr>
            <a:lvl5pPr marL="2071688" indent="-401638"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5pPr>
            <a:lvl6pPr marL="2471738" indent="-466725"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6pPr>
            <a:lvl7pPr marL="2873375" indent="-468313"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7pPr>
            <a:lvl8pPr marL="3208338" indent="-401638"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8pPr>
            <a:lvl9pPr marL="3497263" indent="-334963"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9pPr>
          </a:lstStyle>
          <a:p>
            <a:pPr marL="941705" indent="-914400">
              <a:buAutoNum type="arabicPeriod"/>
            </a:pPr>
            <a:endParaRPr lang="en-US"/>
          </a:p>
        </p:txBody>
      </p:sp>
      <p:sp>
        <p:nvSpPr>
          <p:cNvPr id="12" name="Text Placeholder 7">
            <a:extLst>
              <a:ext uri="{FF2B5EF4-FFF2-40B4-BE49-F238E27FC236}">
                <a16:creationId xmlns:a16="http://schemas.microsoft.com/office/drawing/2014/main" id="{8470D1C6-F11A-86AF-6399-89C0010209CB}"/>
              </a:ext>
            </a:extLst>
          </p:cNvPr>
          <p:cNvSpPr txBox="1">
            <a:spLocks/>
          </p:cNvSpPr>
          <p:nvPr/>
        </p:nvSpPr>
        <p:spPr>
          <a:xfrm>
            <a:off x="9686273" y="10660464"/>
            <a:ext cx="10304039" cy="1320302"/>
          </a:xfrm>
          <a:prstGeom prst="rect">
            <a:avLst/>
          </a:prstGeom>
        </p:spPr>
        <p:txBody>
          <a:bodyPr lIns="91440" tIns="45720" rIns="91440" bIns="45720" anchor="t"/>
          <a:lstStyle>
            <a:lvl1pPr marL="457200" indent="-4302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5600" b="0" i="0" kern="1200">
                <a:solidFill>
                  <a:schemeClr val="accent6"/>
                </a:solidFill>
                <a:latin typeface="Community Light" panose="02000303040000020003" pitchFamily="2" charset="0"/>
                <a:ea typeface="+mn-ea"/>
                <a:cs typeface="+mn-cs"/>
              </a:defRPr>
            </a:lvl1pPr>
            <a:lvl2pPr marL="868363" indent="-33496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800" b="0" i="0" kern="1200">
                <a:solidFill>
                  <a:schemeClr val="accent6"/>
                </a:solidFill>
                <a:latin typeface="Community Light" panose="02000303040000020003" pitchFamily="2" charset="0"/>
                <a:ea typeface="+mn-ea"/>
                <a:cs typeface="+mn-cs"/>
              </a:defRPr>
            </a:lvl2pPr>
            <a:lvl3pPr marL="1314450" indent="-3794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000" b="0" i="0" kern="1200">
                <a:solidFill>
                  <a:schemeClr val="accent6"/>
                </a:solidFill>
                <a:latin typeface="Community Light" panose="02000303040000020003" pitchFamily="2" charset="0"/>
                <a:ea typeface="+mn-ea"/>
                <a:cs typeface="+mn-cs"/>
              </a:defRPr>
            </a:lvl3pPr>
            <a:lvl4pPr marL="1714500" indent="-40005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4pPr>
            <a:lvl5pPr marL="2071688" indent="-401638"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5pPr>
            <a:lvl6pPr marL="2471738" indent="-466725"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6pPr>
            <a:lvl7pPr marL="2873375" indent="-468313"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7pPr>
            <a:lvl8pPr marL="3208338" indent="-401638"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8pPr>
            <a:lvl9pPr marL="3497263" indent="-334963"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9pPr>
          </a:lstStyle>
          <a:p>
            <a:pPr marL="27305" indent="0">
              <a:buNone/>
            </a:pPr>
            <a:endParaRPr lang="en-US"/>
          </a:p>
        </p:txBody>
      </p:sp>
      <p:pic>
        <p:nvPicPr>
          <p:cNvPr id="4" name="Picture 2" descr="A black and white image of a lion&#10;&#10;Description automatically generated with low confidence">
            <a:extLst>
              <a:ext uri="{FF2B5EF4-FFF2-40B4-BE49-F238E27FC236}">
                <a16:creationId xmlns:a16="http://schemas.microsoft.com/office/drawing/2014/main" id="{05492753-47BA-1F94-DA39-538202C61C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05" y="1798203"/>
            <a:ext cx="8992553" cy="104111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624346F-0DFA-BB3B-C5A0-9855961A7C5D}"/>
              </a:ext>
            </a:extLst>
          </p:cNvPr>
          <p:cNvSpPr txBox="1"/>
          <p:nvPr/>
        </p:nvSpPr>
        <p:spPr>
          <a:xfrm>
            <a:off x="12110356" y="6463017"/>
            <a:ext cx="9372600" cy="2514600"/>
          </a:xfrm>
          <a:prstGeom prst="rect">
            <a:avLst/>
          </a:prstGeom>
          <a:noFill/>
        </p:spPr>
        <p:txBody>
          <a:bodyPr wrap="square" lIns="0" tIns="0" rIns="0" bIns="0" rtlCol="0" anchor="t">
            <a:noAutofit/>
          </a:bodyPr>
          <a:lstStyle/>
          <a:p>
            <a:pPr algn="l"/>
            <a:r>
              <a:rPr lang="en-US" sz="9600">
                <a:solidFill>
                  <a:schemeClr val="accent6"/>
                </a:solidFill>
                <a:latin typeface="Community"/>
              </a:rPr>
              <a:t>What is Venice?</a:t>
            </a:r>
          </a:p>
        </p:txBody>
      </p:sp>
    </p:spTree>
    <p:extLst>
      <p:ext uri="{BB962C8B-B14F-4D97-AF65-F5344CB8AC3E}">
        <p14:creationId xmlns:p14="http://schemas.microsoft.com/office/powerpoint/2010/main" val="1150634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2935969D-D742-E74A-18B8-9AC05BD3C499}"/>
              </a:ext>
            </a:extLst>
          </p:cNvPr>
          <p:cNvSpPr txBox="1">
            <a:spLocks/>
          </p:cNvSpPr>
          <p:nvPr/>
        </p:nvSpPr>
        <p:spPr>
          <a:xfrm>
            <a:off x="10604896" y="2826097"/>
            <a:ext cx="10287000" cy="8059949"/>
          </a:xfrm>
          <a:prstGeom prst="rect">
            <a:avLst/>
          </a:prstGeom>
        </p:spPr>
        <p:txBody>
          <a:bodyPr vert="horz" lIns="0" tIns="0" rIns="0" bIns="0" rtlCol="0" anchor="ctr">
            <a:noAutofit/>
          </a:bodyPr>
          <a:lstStyle>
            <a:lvl1pPr marL="533400" indent="-53340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lang="en-US" sz="6000" b="0" i="0" kern="1200" dirty="0" smtClean="0">
                <a:solidFill>
                  <a:schemeClr val="accent6"/>
                </a:solidFill>
                <a:latin typeface="Community Light" panose="02000303040000020003" pitchFamily="2" charset="0"/>
                <a:ea typeface="+mn-ea"/>
                <a:cs typeface="+mn-cs"/>
              </a:defRPr>
            </a:lvl1pPr>
            <a:lvl2pPr marL="935038" indent="-4683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800" b="0" i="0" kern="1200">
                <a:solidFill>
                  <a:schemeClr val="accent6"/>
                </a:solidFill>
                <a:latin typeface="Community Light" panose="02000303040000020003" pitchFamily="2" charset="0"/>
                <a:ea typeface="+mn-ea"/>
                <a:cs typeface="+mn-cs"/>
              </a:defRPr>
            </a:lvl2pPr>
            <a:lvl3pPr marL="1270000" indent="-2905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000" b="0" i="0" kern="1200">
                <a:solidFill>
                  <a:schemeClr val="accent6"/>
                </a:solidFill>
                <a:latin typeface="Community Light" panose="02000303040000020003" pitchFamily="2" charset="0"/>
                <a:ea typeface="+mn-ea"/>
                <a:cs typeface="+mn-cs"/>
              </a:defRPr>
            </a:lvl3pPr>
            <a:lvl4pPr marL="1714500" indent="-40005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4pPr>
            <a:lvl5pPr marL="2116138" indent="-401638"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5pPr>
            <a:lvl6pPr marL="2405063" indent="-333375"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6pPr>
            <a:lvl7pPr marL="2762250" indent="-357188"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7pPr>
            <a:lvl8pPr marL="3095625" indent="-333375"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8pPr>
            <a:lvl9pPr marL="3386138" indent="-357188"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9pPr>
          </a:lstStyle>
          <a:p>
            <a:r>
              <a:rPr lang="en-US">
                <a:latin typeface="Community Light"/>
              </a:rPr>
              <a:t>What is Ambry?</a:t>
            </a:r>
          </a:p>
          <a:p>
            <a:r>
              <a:rPr lang="en-US">
                <a:latin typeface="Community Light"/>
              </a:rPr>
              <a:t>Architecture Overview</a:t>
            </a:r>
            <a:endParaRPr lang="en-US"/>
          </a:p>
          <a:p>
            <a:r>
              <a:rPr lang="en-US">
                <a:latin typeface="Community Light"/>
              </a:rPr>
              <a:t>Replication Overview</a:t>
            </a:r>
            <a:endParaRPr lang="en-US"/>
          </a:p>
          <a:p>
            <a:r>
              <a:rPr lang="en-US">
                <a:latin typeface="Community Light"/>
              </a:rPr>
              <a:t>Ambry-TLA+ Motivation</a:t>
            </a:r>
          </a:p>
          <a:p>
            <a:r>
              <a:rPr lang="en-US">
                <a:latin typeface="Community Light"/>
              </a:rPr>
              <a:t>The Spec and Refinements</a:t>
            </a:r>
            <a:endParaRPr lang="en-US"/>
          </a:p>
          <a:p>
            <a:endParaRPr lang="en-US"/>
          </a:p>
        </p:txBody>
      </p:sp>
      <p:pic>
        <p:nvPicPr>
          <p:cNvPr id="3" name="Picture 2" descr="A logo on a black background&#10;&#10;Description automatically generated">
            <a:extLst>
              <a:ext uri="{FF2B5EF4-FFF2-40B4-BE49-F238E27FC236}">
                <a16:creationId xmlns:a16="http://schemas.microsoft.com/office/drawing/2014/main" id="{7BF83220-A27D-DE8D-BF6A-EA63DC0AE3B4}"/>
              </a:ext>
            </a:extLst>
          </p:cNvPr>
          <p:cNvPicPr>
            <a:picLocks noChangeAspect="1"/>
          </p:cNvPicPr>
          <p:nvPr/>
        </p:nvPicPr>
        <p:blipFill>
          <a:blip r:embed="rId4">
            <a:extLst>
              <a:ext uri="{BEBA8EAE-BF5A-486C-A8C5-ECC9F3942E4B}">
                <a14:imgProps xmlns:a14="http://schemas.microsoft.com/office/drawing/2010/main">
                  <a14:imgLayer r:embed="rId5">
                    <a14:imgEffect>
                      <a14:saturation sat="327000"/>
                    </a14:imgEffect>
                    <a14:imgEffect>
                      <a14:brightnessContrast bright="60000"/>
                    </a14:imgEffect>
                  </a14:imgLayer>
                </a14:imgProps>
              </a:ext>
            </a:extLst>
          </a:blip>
          <a:stretch>
            <a:fillRect/>
          </a:stretch>
        </p:blipFill>
        <p:spPr>
          <a:xfrm>
            <a:off x="-1395077" y="1053838"/>
            <a:ext cx="11238787" cy="112259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6532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2935969D-D742-E74A-18B8-9AC05BD3C499}"/>
              </a:ext>
            </a:extLst>
          </p:cNvPr>
          <p:cNvSpPr txBox="1">
            <a:spLocks/>
          </p:cNvSpPr>
          <p:nvPr/>
        </p:nvSpPr>
        <p:spPr>
          <a:xfrm>
            <a:off x="10604896" y="2826097"/>
            <a:ext cx="10287000" cy="8059949"/>
          </a:xfrm>
          <a:prstGeom prst="rect">
            <a:avLst/>
          </a:prstGeom>
        </p:spPr>
        <p:txBody>
          <a:bodyPr vert="horz" lIns="0" tIns="0" rIns="0" bIns="0" rtlCol="0" anchor="ctr">
            <a:noAutofit/>
          </a:bodyPr>
          <a:lstStyle>
            <a:lvl1pPr marL="533400" indent="-53340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lang="en-US" sz="6000" b="0" i="0" kern="1200" dirty="0" smtClean="0">
                <a:solidFill>
                  <a:schemeClr val="accent6"/>
                </a:solidFill>
                <a:latin typeface="Community Light" panose="02000303040000020003" pitchFamily="2" charset="0"/>
                <a:ea typeface="+mn-ea"/>
                <a:cs typeface="+mn-cs"/>
              </a:defRPr>
            </a:lvl1pPr>
            <a:lvl2pPr marL="935038" indent="-4683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800" b="0" i="0" kern="1200">
                <a:solidFill>
                  <a:schemeClr val="accent6"/>
                </a:solidFill>
                <a:latin typeface="Community Light" panose="02000303040000020003" pitchFamily="2" charset="0"/>
                <a:ea typeface="+mn-ea"/>
                <a:cs typeface="+mn-cs"/>
              </a:defRPr>
            </a:lvl2pPr>
            <a:lvl3pPr marL="1270000" indent="-2905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000" b="0" i="0" kern="1200">
                <a:solidFill>
                  <a:schemeClr val="accent6"/>
                </a:solidFill>
                <a:latin typeface="Community Light" panose="02000303040000020003" pitchFamily="2" charset="0"/>
                <a:ea typeface="+mn-ea"/>
                <a:cs typeface="+mn-cs"/>
              </a:defRPr>
            </a:lvl3pPr>
            <a:lvl4pPr marL="1714500" indent="-40005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4pPr>
            <a:lvl5pPr marL="2116138" indent="-401638"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5pPr>
            <a:lvl6pPr marL="2405063" indent="-333375"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6pPr>
            <a:lvl7pPr marL="2762250" indent="-357188"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7pPr>
            <a:lvl8pPr marL="3095625" indent="-333375"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8pPr>
            <a:lvl9pPr marL="3386138" indent="-357188"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9pPr>
          </a:lstStyle>
          <a:p>
            <a:r>
              <a:rPr lang="en-US">
                <a:latin typeface="Community Light"/>
              </a:rPr>
              <a:t>What is Ambry?</a:t>
            </a:r>
          </a:p>
          <a:p>
            <a:endParaRPr lang="en-US"/>
          </a:p>
        </p:txBody>
      </p:sp>
      <p:pic>
        <p:nvPicPr>
          <p:cNvPr id="3" name="Picture 2" descr="A logo on a black background&#10;&#10;Description automatically generated">
            <a:extLst>
              <a:ext uri="{FF2B5EF4-FFF2-40B4-BE49-F238E27FC236}">
                <a16:creationId xmlns:a16="http://schemas.microsoft.com/office/drawing/2014/main" id="{09649553-9B00-55B2-0928-9D360F8A8927}"/>
              </a:ext>
            </a:extLst>
          </p:cNvPr>
          <p:cNvPicPr>
            <a:picLocks noChangeAspect="1"/>
          </p:cNvPicPr>
          <p:nvPr/>
        </p:nvPicPr>
        <p:blipFill>
          <a:blip r:embed="rId3">
            <a:extLst>
              <a:ext uri="{BEBA8EAE-BF5A-486C-A8C5-ECC9F3942E4B}">
                <a14:imgProps xmlns:a14="http://schemas.microsoft.com/office/drawing/2010/main">
                  <a14:imgLayer r:embed="rId4">
                    <a14:imgEffect>
                      <a14:saturation sat="327000"/>
                    </a14:imgEffect>
                    <a14:imgEffect>
                      <a14:brightnessContrast bright="60000"/>
                    </a14:imgEffect>
                  </a14:imgLayer>
                </a14:imgProps>
              </a:ext>
            </a:extLst>
          </a:blip>
          <a:stretch>
            <a:fillRect/>
          </a:stretch>
        </p:blipFill>
        <p:spPr>
          <a:xfrm>
            <a:off x="-1405746" y="1006971"/>
            <a:ext cx="11238787" cy="112259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78179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101CD-6A8E-0E61-6BE6-617D86B95726}"/>
              </a:ext>
            </a:extLst>
          </p:cNvPr>
          <p:cNvSpPr>
            <a:spLocks noGrp="1"/>
          </p:cNvSpPr>
          <p:nvPr>
            <p:ph type="title"/>
          </p:nvPr>
        </p:nvSpPr>
        <p:spPr/>
        <p:txBody>
          <a:bodyPr/>
          <a:lstStyle/>
          <a:p>
            <a:r>
              <a:rPr lang="en-US">
                <a:latin typeface="Community Light"/>
              </a:rPr>
              <a:t>Blob Store</a:t>
            </a:r>
            <a:endParaRPr lang="en-US"/>
          </a:p>
        </p:txBody>
      </p:sp>
      <p:sp>
        <p:nvSpPr>
          <p:cNvPr id="4" name="Text Placeholder 3">
            <a:extLst>
              <a:ext uri="{FF2B5EF4-FFF2-40B4-BE49-F238E27FC236}">
                <a16:creationId xmlns:a16="http://schemas.microsoft.com/office/drawing/2014/main" id="{DB9E72F4-0D32-BAAC-7047-FA22D91A4217}"/>
              </a:ext>
            </a:extLst>
          </p:cNvPr>
          <p:cNvSpPr>
            <a:spLocks noGrp="1"/>
          </p:cNvSpPr>
          <p:nvPr>
            <p:ph type="body" sz="quarter" idx="19"/>
          </p:nvPr>
        </p:nvSpPr>
        <p:spPr>
          <a:xfrm>
            <a:off x="9876807" y="1198602"/>
            <a:ext cx="13971000" cy="11334325"/>
          </a:xfrm>
        </p:spPr>
        <p:txBody>
          <a:bodyPr/>
          <a:lstStyle/>
          <a:p>
            <a:r>
              <a:rPr lang="en-US">
                <a:latin typeface="Community Light"/>
              </a:rPr>
              <a:t>LinkedIn’s Blob Store </a:t>
            </a:r>
          </a:p>
          <a:p>
            <a:r>
              <a:rPr lang="en-US">
                <a:latin typeface="Community Light"/>
              </a:rPr>
              <a:t>Distributed, Highly Available, Horizontally Scalable, Reliable Handle Store</a:t>
            </a:r>
          </a:p>
          <a:p>
            <a:r>
              <a:rPr lang="en-US">
                <a:latin typeface="Community Light"/>
              </a:rPr>
              <a:t>Created at </a:t>
            </a:r>
            <a:r>
              <a:rPr lang="en-US" err="1">
                <a:latin typeface="Community Light"/>
              </a:rPr>
              <a:t>Linkedin</a:t>
            </a:r>
          </a:p>
          <a:p>
            <a:r>
              <a:rPr lang="en-US">
                <a:latin typeface="Community Light"/>
              </a:rPr>
              <a:t>Open-Sourced in 2016 github.com/linkedin/ambry</a:t>
            </a:r>
          </a:p>
          <a:p>
            <a:endParaRPr lang="en-US"/>
          </a:p>
        </p:txBody>
      </p:sp>
    </p:spTree>
    <p:extLst>
      <p:ext uri="{BB962C8B-B14F-4D97-AF65-F5344CB8AC3E}">
        <p14:creationId xmlns:p14="http://schemas.microsoft.com/office/powerpoint/2010/main" val="241998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81177-C7FC-E1FC-B9C1-DDCEDD270E02}"/>
              </a:ext>
            </a:extLst>
          </p:cNvPr>
          <p:cNvSpPr>
            <a:spLocks noGrp="1"/>
          </p:cNvSpPr>
          <p:nvPr>
            <p:ph type="title"/>
          </p:nvPr>
        </p:nvSpPr>
        <p:spPr>
          <a:xfrm>
            <a:off x="1425985" y="6054233"/>
            <a:ext cx="5358004" cy="1600728"/>
          </a:xfrm>
        </p:spPr>
        <p:txBody>
          <a:bodyPr/>
          <a:lstStyle/>
          <a:p>
            <a:r>
              <a:rPr lang="en-US">
                <a:latin typeface="Community Light"/>
              </a:rPr>
              <a:t>Features</a:t>
            </a:r>
            <a:endParaRPr lang="en-US"/>
          </a:p>
        </p:txBody>
      </p:sp>
      <p:sp>
        <p:nvSpPr>
          <p:cNvPr id="4" name="Text Placeholder 3">
            <a:extLst>
              <a:ext uri="{FF2B5EF4-FFF2-40B4-BE49-F238E27FC236}">
                <a16:creationId xmlns:a16="http://schemas.microsoft.com/office/drawing/2014/main" id="{1FE1A18E-630B-B573-3DA5-7CAFF7854C7B}"/>
              </a:ext>
            </a:extLst>
          </p:cNvPr>
          <p:cNvSpPr>
            <a:spLocks noGrp="1"/>
          </p:cNvSpPr>
          <p:nvPr>
            <p:ph type="body" sz="quarter" idx="19"/>
          </p:nvPr>
        </p:nvSpPr>
        <p:spPr/>
        <p:txBody>
          <a:bodyPr/>
          <a:lstStyle/>
          <a:p>
            <a:endParaRPr lang="en-US"/>
          </a:p>
          <a:p>
            <a:endParaRPr lang="en-US"/>
          </a:p>
        </p:txBody>
      </p:sp>
      <p:sp>
        <p:nvSpPr>
          <p:cNvPr id="6" name="Text Placeholder 3">
            <a:extLst>
              <a:ext uri="{FF2B5EF4-FFF2-40B4-BE49-F238E27FC236}">
                <a16:creationId xmlns:a16="http://schemas.microsoft.com/office/drawing/2014/main" id="{CF4F9E6B-05E0-225D-4964-52977B19AB7B}"/>
              </a:ext>
            </a:extLst>
          </p:cNvPr>
          <p:cNvSpPr txBox="1">
            <a:spLocks/>
          </p:cNvSpPr>
          <p:nvPr/>
        </p:nvSpPr>
        <p:spPr>
          <a:xfrm>
            <a:off x="9876807" y="1198602"/>
            <a:ext cx="13971000" cy="11334325"/>
          </a:xfrm>
          <a:prstGeom prst="rect">
            <a:avLst/>
          </a:prstGeom>
        </p:spPr>
        <p:txBody>
          <a:bodyPr vert="horz" lIns="0" tIns="0" rIns="0" bIns="0" rtlCol="0" anchor="ctr">
            <a:noAutofit/>
          </a:bodyPr>
          <a:lstStyle>
            <a:lvl1pPr marL="533400" indent="-53340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lang="en-US" sz="6000" b="0" i="0" kern="1200" dirty="0" smtClean="0">
                <a:solidFill>
                  <a:schemeClr val="accent6"/>
                </a:solidFill>
                <a:latin typeface="Community Light" panose="02000303040000020003" pitchFamily="2" charset="0"/>
                <a:ea typeface="+mn-ea"/>
                <a:cs typeface="+mn-cs"/>
              </a:defRPr>
            </a:lvl1pPr>
            <a:lvl2pPr marL="935038" indent="-4683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800" b="0" i="0" kern="1200">
                <a:solidFill>
                  <a:schemeClr val="accent6"/>
                </a:solidFill>
                <a:latin typeface="Community Light" panose="02000303040000020003" pitchFamily="2" charset="0"/>
                <a:ea typeface="+mn-ea"/>
                <a:cs typeface="+mn-cs"/>
              </a:defRPr>
            </a:lvl2pPr>
            <a:lvl3pPr marL="1270000" indent="-2905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000" b="0" i="0" kern="1200">
                <a:solidFill>
                  <a:schemeClr val="accent6"/>
                </a:solidFill>
                <a:latin typeface="Community Light" panose="02000303040000020003" pitchFamily="2" charset="0"/>
                <a:ea typeface="+mn-ea"/>
                <a:cs typeface="+mn-cs"/>
              </a:defRPr>
            </a:lvl3pPr>
            <a:lvl4pPr marL="1714500" indent="-40005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4pPr>
            <a:lvl5pPr marL="2116138" indent="-401638"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5pPr>
            <a:lvl6pPr marL="2405063" indent="-333375"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6pPr>
            <a:lvl7pPr marL="2762250" indent="-357188"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7pPr>
            <a:lvl8pPr marL="3095625" indent="-333375"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8pPr>
            <a:lvl9pPr marL="3386138" indent="-357188"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9pPr>
          </a:lstStyle>
          <a:p>
            <a:r>
              <a:rPr lang="en-US">
                <a:latin typeface="Community Light"/>
              </a:rPr>
              <a:t>Multi-leader Cross-site Replication</a:t>
            </a:r>
          </a:p>
          <a:p>
            <a:r>
              <a:rPr lang="en-US">
                <a:latin typeface="Community Light"/>
              </a:rPr>
              <a:t>Strong Get-after-Put Guarantee</a:t>
            </a:r>
          </a:p>
          <a:p>
            <a:r>
              <a:rPr lang="en-US">
                <a:latin typeface="Community Light"/>
              </a:rPr>
              <a:t>At-rest Compression</a:t>
            </a:r>
          </a:p>
          <a:p>
            <a:r>
              <a:rPr lang="en-US">
                <a:latin typeface="Community Light"/>
              </a:rPr>
              <a:t>At-rest &amp; on-the-wire Encryption</a:t>
            </a:r>
          </a:p>
          <a:p>
            <a:r>
              <a:rPr lang="en-US">
                <a:latin typeface="Community Light"/>
              </a:rPr>
              <a:t>Advanced Blob-Storage Features</a:t>
            </a:r>
          </a:p>
          <a:p>
            <a:r>
              <a:rPr lang="en-US">
                <a:latin typeface="Community Light"/>
              </a:rPr>
              <a:t>Named Blobs</a:t>
            </a:r>
            <a:endParaRPr lang="en-US"/>
          </a:p>
          <a:p>
            <a:r>
              <a:rPr lang="en-US">
                <a:latin typeface="Community Light"/>
              </a:rPr>
              <a:t>TTL</a:t>
            </a:r>
            <a:endParaRPr lang="en-US"/>
          </a:p>
          <a:p>
            <a:endParaRPr lang="en-US"/>
          </a:p>
        </p:txBody>
      </p:sp>
    </p:spTree>
    <p:extLst>
      <p:ext uri="{BB962C8B-B14F-4D97-AF65-F5344CB8AC3E}">
        <p14:creationId xmlns:p14="http://schemas.microsoft.com/office/powerpoint/2010/main" val="61105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D89CD-B929-5A43-C303-22D561106AA7}"/>
              </a:ext>
            </a:extLst>
          </p:cNvPr>
          <p:cNvSpPr>
            <a:spLocks noGrp="1"/>
          </p:cNvSpPr>
          <p:nvPr>
            <p:ph type="title"/>
          </p:nvPr>
        </p:nvSpPr>
        <p:spPr>
          <a:xfrm>
            <a:off x="911963" y="4624209"/>
            <a:ext cx="6696826" cy="3268890"/>
          </a:xfrm>
        </p:spPr>
        <p:txBody>
          <a:bodyPr/>
          <a:lstStyle/>
          <a:p>
            <a:r>
              <a:rPr lang="en-US">
                <a:latin typeface="Community Light"/>
              </a:rPr>
              <a:t>Architecture - 10K Feet View</a:t>
            </a:r>
          </a:p>
        </p:txBody>
      </p:sp>
      <p:pic>
        <p:nvPicPr>
          <p:cNvPr id="5" name="Picture 4" descr="A black background with white rectangles&#10;&#10;Description automatically generated">
            <a:extLst>
              <a:ext uri="{FF2B5EF4-FFF2-40B4-BE49-F238E27FC236}">
                <a16:creationId xmlns:a16="http://schemas.microsoft.com/office/drawing/2014/main" id="{893044D3-1C52-670A-EC3D-7CB2002D211E}"/>
              </a:ext>
            </a:extLst>
          </p:cNvPr>
          <p:cNvPicPr>
            <a:picLocks noChangeAspect="1"/>
          </p:cNvPicPr>
          <p:nvPr/>
        </p:nvPicPr>
        <p:blipFill>
          <a:blip r:embed="rId4"/>
          <a:stretch>
            <a:fillRect/>
          </a:stretch>
        </p:blipFill>
        <p:spPr>
          <a:xfrm>
            <a:off x="7982149" y="1281287"/>
            <a:ext cx="16687677" cy="11119136"/>
          </a:xfrm>
          <a:prstGeom prst="rect">
            <a:avLst/>
          </a:prstGeom>
        </p:spPr>
      </p:pic>
    </p:spTree>
    <p:extLst>
      <p:ext uri="{BB962C8B-B14F-4D97-AF65-F5344CB8AC3E}">
        <p14:creationId xmlns:p14="http://schemas.microsoft.com/office/powerpoint/2010/main" val="150257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0A3D1-44F5-410E-D7A3-67259761051B}"/>
              </a:ext>
            </a:extLst>
          </p:cNvPr>
          <p:cNvSpPr>
            <a:spLocks noGrp="1"/>
          </p:cNvSpPr>
          <p:nvPr>
            <p:ph type="title"/>
          </p:nvPr>
        </p:nvSpPr>
        <p:spPr/>
        <p:txBody>
          <a:bodyPr/>
          <a:lstStyle/>
          <a:p>
            <a:r>
              <a:rPr lang="en-US" sz="6000">
                <a:solidFill>
                  <a:srgbClr val="915907"/>
                </a:solidFill>
                <a:latin typeface="Century Gothic_MSFontService"/>
              </a:rPr>
              <a:t>Quorum Based Consistency</a:t>
            </a:r>
          </a:p>
          <a:p>
            <a:br>
              <a:rPr lang="en-US"/>
            </a:br>
            <a:endParaRPr lang="en-US"/>
          </a:p>
        </p:txBody>
      </p:sp>
      <p:pic>
        <p:nvPicPr>
          <p:cNvPr id="3" name="Picture 2">
            <a:extLst>
              <a:ext uri="{FF2B5EF4-FFF2-40B4-BE49-F238E27FC236}">
                <a16:creationId xmlns:a16="http://schemas.microsoft.com/office/drawing/2014/main" id="{44205711-2239-8456-37CD-1500CBDC86B3}"/>
              </a:ext>
            </a:extLst>
          </p:cNvPr>
          <p:cNvPicPr>
            <a:picLocks noChangeAspect="1"/>
          </p:cNvPicPr>
          <p:nvPr/>
        </p:nvPicPr>
        <p:blipFill>
          <a:blip r:embed="rId4"/>
          <a:stretch>
            <a:fillRect/>
          </a:stretch>
        </p:blipFill>
        <p:spPr>
          <a:xfrm>
            <a:off x="1716135" y="4266501"/>
            <a:ext cx="20954905" cy="9009927"/>
          </a:xfrm>
          <a:prstGeom prst="rect">
            <a:avLst/>
          </a:prstGeom>
        </p:spPr>
      </p:pic>
    </p:spTree>
    <p:extLst>
      <p:ext uri="{BB962C8B-B14F-4D97-AF65-F5344CB8AC3E}">
        <p14:creationId xmlns:p14="http://schemas.microsoft.com/office/powerpoint/2010/main" val="81522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EEBF5-182E-3E8F-0257-71FD3BF1C348}"/>
              </a:ext>
            </a:extLst>
          </p:cNvPr>
          <p:cNvSpPr>
            <a:spLocks noGrp="1"/>
          </p:cNvSpPr>
          <p:nvPr>
            <p:ph type="title"/>
          </p:nvPr>
        </p:nvSpPr>
        <p:spPr/>
        <p:txBody>
          <a:bodyPr/>
          <a:lstStyle/>
          <a:p>
            <a:r>
              <a:rPr lang="en-US">
                <a:solidFill>
                  <a:srgbClr val="915907"/>
                </a:solidFill>
                <a:latin typeface="Century Gothic_MSFontService"/>
              </a:rPr>
              <a:t>Asynchronous Replication</a:t>
            </a:r>
            <a:endParaRPr lang="en-US" err="1">
              <a:solidFill>
                <a:srgbClr val="915907"/>
              </a:solidFill>
              <a:latin typeface="Century Gothic_MSFontService"/>
            </a:endParaRPr>
          </a:p>
        </p:txBody>
      </p:sp>
      <p:pic>
        <p:nvPicPr>
          <p:cNvPr id="4" name="Picture 3" descr="A screenshot of a computer&#10;&#10;Description automatically generated">
            <a:extLst>
              <a:ext uri="{FF2B5EF4-FFF2-40B4-BE49-F238E27FC236}">
                <a16:creationId xmlns:a16="http://schemas.microsoft.com/office/drawing/2014/main" id="{BBEA5C0A-4E7E-DFDA-F69E-0B5B8CD459FA}"/>
              </a:ext>
            </a:extLst>
          </p:cNvPr>
          <p:cNvPicPr>
            <a:picLocks noChangeAspect="1"/>
          </p:cNvPicPr>
          <p:nvPr/>
        </p:nvPicPr>
        <p:blipFill>
          <a:blip r:embed="rId4"/>
          <a:stretch>
            <a:fillRect/>
          </a:stretch>
        </p:blipFill>
        <p:spPr>
          <a:xfrm>
            <a:off x="1520723" y="3422307"/>
            <a:ext cx="21263339" cy="9363331"/>
          </a:xfrm>
          <a:prstGeom prst="rect">
            <a:avLst/>
          </a:prstGeom>
        </p:spPr>
      </p:pic>
    </p:spTree>
    <p:extLst>
      <p:ext uri="{BB962C8B-B14F-4D97-AF65-F5344CB8AC3E}">
        <p14:creationId xmlns:p14="http://schemas.microsoft.com/office/powerpoint/2010/main" val="370815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F5A38-EC70-2536-9CD6-85871A580530}"/>
              </a:ext>
            </a:extLst>
          </p:cNvPr>
          <p:cNvSpPr>
            <a:spLocks noGrp="1"/>
          </p:cNvSpPr>
          <p:nvPr>
            <p:ph type="title"/>
          </p:nvPr>
        </p:nvSpPr>
        <p:spPr/>
        <p:txBody>
          <a:bodyPr/>
          <a:lstStyle/>
          <a:p>
            <a:r>
              <a:rPr lang="en-US" sz="6000">
                <a:solidFill>
                  <a:srgbClr val="915907"/>
                </a:solidFill>
                <a:latin typeface="Century Gothic_MSFontService"/>
              </a:rPr>
              <a:t>Metadata  Operations</a:t>
            </a:r>
            <a:endParaRPr lang="en-US" sz="6000">
              <a:solidFill>
                <a:srgbClr val="000000"/>
              </a:solidFill>
              <a:latin typeface="Century Gothic_MSFontService"/>
            </a:endParaRPr>
          </a:p>
          <a:p>
            <a:endParaRPr lang="en-US"/>
          </a:p>
        </p:txBody>
      </p:sp>
      <p:pic>
        <p:nvPicPr>
          <p:cNvPr id="4" name="Picture 3" descr="A diagram of a process&#10;&#10;Description automatically generated">
            <a:extLst>
              <a:ext uri="{FF2B5EF4-FFF2-40B4-BE49-F238E27FC236}">
                <a16:creationId xmlns:a16="http://schemas.microsoft.com/office/drawing/2014/main" id="{6DE2DD9C-4402-E08B-2324-1D2FC480EFF0}"/>
              </a:ext>
            </a:extLst>
          </p:cNvPr>
          <p:cNvPicPr>
            <a:picLocks noChangeAspect="1"/>
          </p:cNvPicPr>
          <p:nvPr/>
        </p:nvPicPr>
        <p:blipFill>
          <a:blip r:embed="rId4"/>
          <a:stretch>
            <a:fillRect/>
          </a:stretch>
        </p:blipFill>
        <p:spPr>
          <a:xfrm>
            <a:off x="6111835" y="3175585"/>
            <a:ext cx="12163505" cy="9751093"/>
          </a:xfrm>
          <a:prstGeom prst="rect">
            <a:avLst/>
          </a:prstGeom>
        </p:spPr>
      </p:pic>
    </p:spTree>
    <p:extLst>
      <p:ext uri="{BB962C8B-B14F-4D97-AF65-F5344CB8AC3E}">
        <p14:creationId xmlns:p14="http://schemas.microsoft.com/office/powerpoint/2010/main" val="97316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0276F-CA48-A948-B697-EC4C36CF245D}"/>
              </a:ext>
            </a:extLst>
          </p:cNvPr>
          <p:cNvSpPr>
            <a:spLocks noGrp="1"/>
          </p:cNvSpPr>
          <p:nvPr>
            <p:ph type="title"/>
          </p:nvPr>
        </p:nvSpPr>
        <p:spPr>
          <a:xfrm>
            <a:off x="9111808" y="4545069"/>
            <a:ext cx="11329495" cy="4610104"/>
          </a:xfrm>
        </p:spPr>
        <p:txBody>
          <a:bodyPr/>
          <a:lstStyle/>
          <a:p>
            <a:r>
              <a:rPr lang="en-US" sz="6600">
                <a:solidFill>
                  <a:srgbClr val="915907"/>
                </a:solidFill>
                <a:latin typeface="Century Gothic_MSFontService"/>
                <a:ea typeface="+mj-ea"/>
                <a:cs typeface="+mj-cs"/>
              </a:rPr>
              <a:t>So, Why TLA+?</a:t>
            </a:r>
            <a:endParaRPr lang="en-US">
              <a:ea typeface="+mj-ea"/>
              <a:cs typeface="+mj-cs"/>
            </a:endParaRPr>
          </a:p>
        </p:txBody>
      </p:sp>
    </p:spTree>
    <p:extLst>
      <p:ext uri="{BB962C8B-B14F-4D97-AF65-F5344CB8AC3E}">
        <p14:creationId xmlns:p14="http://schemas.microsoft.com/office/powerpoint/2010/main" val="39560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2935969D-D742-E74A-18B8-9AC05BD3C499}"/>
              </a:ext>
            </a:extLst>
          </p:cNvPr>
          <p:cNvSpPr txBox="1">
            <a:spLocks/>
          </p:cNvSpPr>
          <p:nvPr/>
        </p:nvSpPr>
        <p:spPr>
          <a:xfrm>
            <a:off x="10440118" y="2475989"/>
            <a:ext cx="13417785" cy="8739570"/>
          </a:xfrm>
          <a:prstGeom prst="rect">
            <a:avLst/>
          </a:prstGeom>
        </p:spPr>
        <p:txBody>
          <a:bodyPr vert="horz" lIns="0" tIns="0" rIns="0" bIns="0" rtlCol="0" anchor="ctr">
            <a:noAutofit/>
          </a:bodyPr>
          <a:lstStyle>
            <a:lvl1pPr marL="533400" indent="-53340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lang="en-US" sz="6000" b="0" i="0" kern="1200" dirty="0" smtClean="0">
                <a:solidFill>
                  <a:schemeClr val="accent6"/>
                </a:solidFill>
                <a:latin typeface="Community Light" panose="02000303040000020003" pitchFamily="2" charset="0"/>
                <a:ea typeface="+mn-ea"/>
                <a:cs typeface="+mn-cs"/>
              </a:defRPr>
            </a:lvl1pPr>
            <a:lvl2pPr marL="935038" indent="-4683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800" b="0" i="0" kern="1200">
                <a:solidFill>
                  <a:schemeClr val="accent6"/>
                </a:solidFill>
                <a:latin typeface="Community Light" panose="02000303040000020003" pitchFamily="2" charset="0"/>
                <a:ea typeface="+mn-ea"/>
                <a:cs typeface="+mn-cs"/>
              </a:defRPr>
            </a:lvl2pPr>
            <a:lvl3pPr marL="1270000" indent="-2905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000" b="0" i="0" kern="1200">
                <a:solidFill>
                  <a:schemeClr val="accent6"/>
                </a:solidFill>
                <a:latin typeface="Community Light" panose="02000303040000020003" pitchFamily="2" charset="0"/>
                <a:ea typeface="+mn-ea"/>
                <a:cs typeface="+mn-cs"/>
              </a:defRPr>
            </a:lvl3pPr>
            <a:lvl4pPr marL="1714500" indent="-40005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4pPr>
            <a:lvl5pPr marL="2116138" indent="-401638"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5pPr>
            <a:lvl6pPr marL="2405063" indent="-333375"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6pPr>
            <a:lvl7pPr marL="2762250" indent="-357188"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7pPr>
            <a:lvl8pPr marL="3095625" indent="-333375"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8pPr>
            <a:lvl9pPr marL="3386138" indent="-357188"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9pPr>
          </a:lstStyle>
          <a:p>
            <a:pPr marL="0" indent="0">
              <a:buNone/>
            </a:pPr>
            <a:r>
              <a:rPr lang="en-US" sz="6600">
                <a:latin typeface="Community Light"/>
              </a:rPr>
              <a:t>Building simple large scale distributed data systems is hard!</a:t>
            </a:r>
            <a:endParaRPr lang="en-US"/>
          </a:p>
          <a:p>
            <a:pPr marL="0" indent="0">
              <a:buNone/>
            </a:pPr>
            <a:endParaRPr lang="en-US"/>
          </a:p>
          <a:p>
            <a:pPr marL="0" indent="0">
              <a:buNone/>
            </a:pPr>
            <a:r>
              <a:rPr lang="en-US" sz="6600">
                <a:latin typeface="Community Light"/>
              </a:rPr>
              <a:t>Keeping them simple, as they evolve, is harder!!!</a:t>
            </a:r>
            <a:endParaRPr lang="en-US" sz="6600"/>
          </a:p>
          <a:p>
            <a:endParaRPr lang="en-US" sz="6600"/>
          </a:p>
        </p:txBody>
      </p:sp>
      <p:sp>
        <p:nvSpPr>
          <p:cNvPr id="4" name="Title 1">
            <a:extLst>
              <a:ext uri="{FF2B5EF4-FFF2-40B4-BE49-F238E27FC236}">
                <a16:creationId xmlns:a16="http://schemas.microsoft.com/office/drawing/2014/main" id="{055622FB-9036-4D65-CF33-4A8E3ECF3CA7}"/>
              </a:ext>
            </a:extLst>
          </p:cNvPr>
          <p:cNvSpPr>
            <a:spLocks noGrp="1"/>
          </p:cNvSpPr>
          <p:nvPr>
            <p:ph type="title"/>
          </p:nvPr>
        </p:nvSpPr>
        <p:spPr>
          <a:xfrm>
            <a:off x="1488687" y="3594481"/>
            <a:ext cx="6408464" cy="6893537"/>
          </a:xfrm>
        </p:spPr>
        <p:txBody>
          <a:bodyPr/>
          <a:lstStyle/>
          <a:p>
            <a:r>
              <a:rPr lang="en-US">
                <a:latin typeface="Community Light"/>
              </a:rPr>
              <a:t>Building Simple Systems is Complex!!!</a:t>
            </a:r>
          </a:p>
          <a:p>
            <a:endParaRPr lang="en-US">
              <a:latin typeface="Community Light"/>
            </a:endParaRPr>
          </a:p>
        </p:txBody>
      </p:sp>
    </p:spTree>
    <p:extLst>
      <p:ext uri="{BB962C8B-B14F-4D97-AF65-F5344CB8AC3E}">
        <p14:creationId xmlns:p14="http://schemas.microsoft.com/office/powerpoint/2010/main" val="252758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E970900-E8E0-8941-968D-C515BFFC44E9}"/>
              </a:ext>
            </a:extLst>
          </p:cNvPr>
          <p:cNvSpPr>
            <a:spLocks noGrp="1"/>
          </p:cNvSpPr>
          <p:nvPr>
            <p:ph type="title"/>
          </p:nvPr>
        </p:nvSpPr>
        <p:spPr>
          <a:xfrm>
            <a:off x="1055235" y="5223555"/>
            <a:ext cx="6696826" cy="3268890"/>
          </a:xfrm>
        </p:spPr>
        <p:txBody>
          <a:bodyPr anchor="ctr"/>
          <a:lstStyle/>
          <a:p>
            <a:r>
              <a:rPr lang="en-US"/>
              <a:t>Derived Data Store</a:t>
            </a:r>
          </a:p>
        </p:txBody>
      </p:sp>
      <p:sp>
        <p:nvSpPr>
          <p:cNvPr id="2" name="Text Placeholder 3">
            <a:extLst>
              <a:ext uri="{FF2B5EF4-FFF2-40B4-BE49-F238E27FC236}">
                <a16:creationId xmlns:a16="http://schemas.microsoft.com/office/drawing/2014/main" id="{772EB03E-1DA3-995A-16FC-1F86BB01F571}"/>
              </a:ext>
            </a:extLst>
          </p:cNvPr>
          <p:cNvSpPr txBox="1">
            <a:spLocks/>
          </p:cNvSpPr>
          <p:nvPr/>
        </p:nvSpPr>
        <p:spPr>
          <a:xfrm>
            <a:off x="11590646" y="4491763"/>
            <a:ext cx="10834102" cy="6162648"/>
          </a:xfrm>
          <a:prstGeom prst="rect">
            <a:avLst/>
          </a:prstGeom>
        </p:spPr>
        <p:txBody>
          <a:bodyPr lIns="91440" tIns="45720" rIns="91440" bIns="45720" anchor="t">
            <a:normAutofit/>
          </a:bodyPr>
          <a:lstStyle>
            <a:lvl1pPr marL="457200" indent="-4302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5600" b="0" i="0" kern="1200">
                <a:solidFill>
                  <a:schemeClr val="accent6"/>
                </a:solidFill>
                <a:latin typeface="Community Light" panose="02000303040000020003" pitchFamily="2" charset="0"/>
                <a:ea typeface="+mn-ea"/>
                <a:cs typeface="+mn-cs"/>
              </a:defRPr>
            </a:lvl1pPr>
            <a:lvl2pPr marL="868363" indent="-33496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800" b="0" i="0" kern="1200">
                <a:solidFill>
                  <a:schemeClr val="accent6"/>
                </a:solidFill>
                <a:latin typeface="Community Light" panose="02000303040000020003" pitchFamily="2" charset="0"/>
                <a:ea typeface="+mn-ea"/>
                <a:cs typeface="+mn-cs"/>
              </a:defRPr>
            </a:lvl2pPr>
            <a:lvl3pPr marL="1314450" indent="-3794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000" b="0" i="0" kern="1200">
                <a:solidFill>
                  <a:schemeClr val="accent6"/>
                </a:solidFill>
                <a:latin typeface="Community Light" panose="02000303040000020003" pitchFamily="2" charset="0"/>
                <a:ea typeface="+mn-ea"/>
                <a:cs typeface="+mn-cs"/>
              </a:defRPr>
            </a:lvl3pPr>
            <a:lvl4pPr marL="1714500" indent="-40005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4pPr>
            <a:lvl5pPr marL="2071688" indent="-401638"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5pPr>
            <a:lvl6pPr marL="2471738" indent="-466725"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6pPr>
            <a:lvl7pPr marL="2873375" indent="-468313"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7pPr>
            <a:lvl8pPr marL="3208338" indent="-401638"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8pPr>
            <a:lvl9pPr marL="3497263" indent="-334963"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9pPr>
          </a:lstStyle>
          <a:p>
            <a:pPr marL="26670" indent="0">
              <a:buNone/>
            </a:pPr>
            <a:r>
              <a:rPr lang="en-US" sz="6000">
                <a:latin typeface="Community Light"/>
              </a:rPr>
              <a:t>Hosts data derived from other data</a:t>
            </a:r>
          </a:p>
          <a:p>
            <a:pPr marL="1771650" lvl="1" indent="-857250"/>
            <a:r>
              <a:rPr lang="en-US" sz="5200">
                <a:latin typeface="Community Light"/>
              </a:rPr>
              <a:t>AI training output (feature storage)</a:t>
            </a:r>
          </a:p>
          <a:p>
            <a:pPr marL="1771650" lvl="1" indent="-857250"/>
            <a:r>
              <a:rPr lang="en-US" sz="5200">
                <a:latin typeface="Community Light"/>
              </a:rPr>
              <a:t>Materialized views</a:t>
            </a:r>
          </a:p>
          <a:p>
            <a:pPr marL="1771650" lvl="1" indent="-857250"/>
            <a:r>
              <a:rPr lang="en-US" sz="5200">
                <a:latin typeface="Community Light"/>
              </a:rPr>
              <a:t>Forward Indexes</a:t>
            </a:r>
          </a:p>
        </p:txBody>
      </p:sp>
    </p:spTree>
    <p:extLst>
      <p:ext uri="{BB962C8B-B14F-4D97-AF65-F5344CB8AC3E}">
        <p14:creationId xmlns:p14="http://schemas.microsoft.com/office/powerpoint/2010/main" val="302635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1E0D8-A9AC-EB60-B828-C5FC00F51090}"/>
              </a:ext>
            </a:extLst>
          </p:cNvPr>
          <p:cNvSpPr>
            <a:spLocks noGrp="1"/>
          </p:cNvSpPr>
          <p:nvPr>
            <p:ph type="title"/>
          </p:nvPr>
        </p:nvSpPr>
        <p:spPr/>
        <p:txBody>
          <a:bodyPr/>
          <a:lstStyle/>
          <a:p>
            <a:r>
              <a:rPr lang="en-US">
                <a:solidFill>
                  <a:srgbClr val="915907"/>
                </a:solidFill>
                <a:latin typeface="Century Gothic_MSFontService"/>
              </a:rPr>
              <a:t>Problem – Efficient Metadata Operations</a:t>
            </a:r>
            <a:endParaRPr lang="en-US"/>
          </a:p>
        </p:txBody>
      </p:sp>
      <p:sp>
        <p:nvSpPr>
          <p:cNvPr id="3" name="Text Placeholder 2">
            <a:extLst>
              <a:ext uri="{FF2B5EF4-FFF2-40B4-BE49-F238E27FC236}">
                <a16:creationId xmlns:a16="http://schemas.microsoft.com/office/drawing/2014/main" id="{E93BAD68-67E6-A971-ACC4-BC4CA1F02038}"/>
              </a:ext>
            </a:extLst>
          </p:cNvPr>
          <p:cNvSpPr>
            <a:spLocks noGrp="1"/>
          </p:cNvSpPr>
          <p:nvPr>
            <p:ph type="body" sz="quarter" idx="18"/>
          </p:nvPr>
        </p:nvSpPr>
        <p:spPr>
          <a:xfrm>
            <a:off x="1525588" y="3905887"/>
            <a:ext cx="21259797" cy="7996399"/>
          </a:xfrm>
        </p:spPr>
        <p:txBody>
          <a:bodyPr/>
          <a:lstStyle/>
          <a:p>
            <a:pPr marL="685800" indent="-685800">
              <a:buFont typeface="Arial"/>
              <a:buChar char="•"/>
            </a:pPr>
            <a:r>
              <a:rPr lang="en-US">
                <a:latin typeface="Community Light"/>
              </a:rPr>
              <a:t>As we scaled Ambry's clusters, and new, high throughput use-cases onboarded to Ambry, we needed to make Ambry's metadata operations more scalable and robust.</a:t>
            </a:r>
            <a:endParaRPr lang="en-US"/>
          </a:p>
          <a:p>
            <a:endParaRPr lang="en-US">
              <a:latin typeface="Community Light"/>
            </a:endParaRPr>
          </a:p>
          <a:p>
            <a:pPr marL="685800" indent="-685800">
              <a:buFont typeface="Arial"/>
              <a:buChar char="•"/>
            </a:pPr>
            <a:endParaRPr lang="en-US">
              <a:latin typeface="Community Light"/>
            </a:endParaRPr>
          </a:p>
          <a:p>
            <a:pPr marL="685800" indent="-685800">
              <a:buFont typeface="Arial"/>
              <a:buChar char="•"/>
            </a:pPr>
            <a:r>
              <a:rPr lang="en-US">
                <a:latin typeface="Community Light"/>
              </a:rPr>
              <a:t>Turns out there was no simple solution, it needed </a:t>
            </a:r>
            <a:r>
              <a:rPr lang="en-US" err="1">
                <a:latin typeface="Community Light"/>
              </a:rPr>
              <a:t>enhacements</a:t>
            </a:r>
            <a:r>
              <a:rPr lang="en-US">
                <a:latin typeface="Community Light"/>
              </a:rPr>
              <a:t> for a lot of the core components – Replication, Compaction, Frontend, Storage Layer.</a:t>
            </a:r>
            <a:endParaRPr lang="en-US"/>
          </a:p>
          <a:p>
            <a:pPr marL="685800" indent="-685800">
              <a:buFont typeface="Arial"/>
              <a:buChar char="•"/>
            </a:pPr>
            <a:endParaRPr lang="en-US"/>
          </a:p>
          <a:p>
            <a:pPr marL="1600200" lvl="1" indent="-685800">
              <a:buFont typeface="Courier New"/>
              <a:buChar char="o"/>
            </a:pPr>
            <a:endParaRPr lang="en-US"/>
          </a:p>
          <a:p>
            <a:pPr marL="685800" indent="-685800">
              <a:buFont typeface="Arial"/>
              <a:buChar char="•"/>
            </a:pPr>
            <a:endParaRPr lang="en-US"/>
          </a:p>
          <a:p>
            <a:pPr marL="685800" indent="-685800">
              <a:buFont typeface="Arial"/>
              <a:buChar char="•"/>
            </a:pPr>
            <a:endParaRPr lang="en-US"/>
          </a:p>
        </p:txBody>
      </p:sp>
    </p:spTree>
    <p:extLst>
      <p:ext uri="{BB962C8B-B14F-4D97-AF65-F5344CB8AC3E}">
        <p14:creationId xmlns:p14="http://schemas.microsoft.com/office/powerpoint/2010/main" val="107012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1D596-61B3-9AA3-A1BB-863608FD9248}"/>
              </a:ext>
            </a:extLst>
          </p:cNvPr>
          <p:cNvSpPr>
            <a:spLocks noGrp="1"/>
          </p:cNvSpPr>
          <p:nvPr>
            <p:ph type="title"/>
          </p:nvPr>
        </p:nvSpPr>
        <p:spPr>
          <a:xfrm>
            <a:off x="1566782" y="1571517"/>
            <a:ext cx="21259799" cy="861821"/>
          </a:xfrm>
        </p:spPr>
        <p:txBody>
          <a:bodyPr/>
          <a:lstStyle/>
          <a:p>
            <a:r>
              <a:rPr lang="en-US">
                <a:solidFill>
                  <a:srgbClr val="915907"/>
                </a:solidFill>
                <a:latin typeface="Century Gothic_MSFontService"/>
              </a:rPr>
              <a:t>Solution– Efficient Metadata Operations</a:t>
            </a:r>
            <a:endParaRPr lang="en-US">
              <a:solidFill>
                <a:srgbClr val="000000"/>
              </a:solidFill>
              <a:latin typeface="Century Gothic_MSFontService"/>
            </a:endParaRPr>
          </a:p>
          <a:p>
            <a:endParaRPr lang="en-US"/>
          </a:p>
        </p:txBody>
      </p:sp>
      <p:sp>
        <p:nvSpPr>
          <p:cNvPr id="3" name="Text Placeholder 2">
            <a:extLst>
              <a:ext uri="{FF2B5EF4-FFF2-40B4-BE49-F238E27FC236}">
                <a16:creationId xmlns:a16="http://schemas.microsoft.com/office/drawing/2014/main" id="{DBB80E80-595F-2E81-6666-872283432D1D}"/>
              </a:ext>
            </a:extLst>
          </p:cNvPr>
          <p:cNvSpPr>
            <a:spLocks noGrp="1"/>
          </p:cNvSpPr>
          <p:nvPr>
            <p:ph type="body" sz="quarter" idx="18"/>
          </p:nvPr>
        </p:nvSpPr>
        <p:spPr>
          <a:xfrm>
            <a:off x="11420255" y="4026296"/>
            <a:ext cx="10981755" cy="7925766"/>
          </a:xfrm>
        </p:spPr>
        <p:txBody>
          <a:bodyPr/>
          <a:lstStyle/>
          <a:p>
            <a:pPr marL="685800" indent="-685800">
              <a:buFont typeface="Arial"/>
              <a:buChar char="•"/>
            </a:pPr>
            <a:r>
              <a:rPr lang="en-US">
                <a:latin typeface="Community Light"/>
              </a:rPr>
              <a:t>Explored at least seven different design choices. </a:t>
            </a:r>
          </a:p>
          <a:p>
            <a:pPr marL="685800" indent="-685800">
              <a:buFont typeface="Arial"/>
              <a:buChar char="•"/>
            </a:pPr>
            <a:endParaRPr lang="en-US">
              <a:latin typeface="Community Light"/>
            </a:endParaRPr>
          </a:p>
          <a:p>
            <a:pPr marL="685800" indent="-685800">
              <a:buFont typeface="Arial"/>
              <a:buChar char="•"/>
            </a:pPr>
            <a:r>
              <a:rPr lang="en-US">
                <a:latin typeface="Community Light"/>
              </a:rPr>
              <a:t>Reason about correctness and complexity of each of them on a doc and in meetings.</a:t>
            </a:r>
          </a:p>
          <a:p>
            <a:pPr marL="1600200" lvl="1" indent="-685800">
              <a:buFont typeface="Courier New"/>
              <a:buChar char="o"/>
            </a:pPr>
            <a:r>
              <a:rPr lang="en-US" sz="3000">
                <a:latin typeface="Community Light"/>
              </a:rPr>
              <a:t>Over 30 pages of documents</a:t>
            </a:r>
          </a:p>
          <a:p>
            <a:pPr marL="1600200" lvl="1" indent="-685800">
              <a:buFont typeface="Courier New"/>
              <a:buChar char="o"/>
            </a:pPr>
            <a:r>
              <a:rPr lang="en-US" sz="3000">
                <a:latin typeface="Community Light"/>
              </a:rPr>
              <a:t>Over 35 diagrams </a:t>
            </a:r>
            <a:endParaRPr lang="en-US"/>
          </a:p>
          <a:p>
            <a:pPr marL="685800" indent="-685800">
              <a:buFont typeface="Arial"/>
              <a:buChar char="•"/>
            </a:pPr>
            <a:endParaRPr lang="en-US">
              <a:latin typeface="Community Light"/>
            </a:endParaRPr>
          </a:p>
          <a:p>
            <a:pPr marL="685800" indent="-685800">
              <a:buFont typeface="Arial"/>
              <a:buChar char="•"/>
            </a:pPr>
            <a:r>
              <a:rPr lang="en-US">
                <a:latin typeface="Community Light"/>
              </a:rPr>
              <a:t>Countless hours spent reasoning about complexity, and defending against corner cases</a:t>
            </a:r>
            <a:endParaRPr lang="en-US"/>
          </a:p>
        </p:txBody>
      </p:sp>
      <p:pic>
        <p:nvPicPr>
          <p:cNvPr id="4" name="Picture 3" descr="A black text on a white background&#10;&#10;Description automatically generated">
            <a:extLst>
              <a:ext uri="{FF2B5EF4-FFF2-40B4-BE49-F238E27FC236}">
                <a16:creationId xmlns:a16="http://schemas.microsoft.com/office/drawing/2014/main" id="{C4345484-C082-96A0-FAE8-F0A2E0494D13}"/>
              </a:ext>
            </a:extLst>
          </p:cNvPr>
          <p:cNvPicPr>
            <a:picLocks noChangeAspect="1"/>
          </p:cNvPicPr>
          <p:nvPr/>
        </p:nvPicPr>
        <p:blipFill>
          <a:blip r:embed="rId4"/>
          <a:stretch>
            <a:fillRect/>
          </a:stretch>
        </p:blipFill>
        <p:spPr>
          <a:xfrm>
            <a:off x="0" y="8001370"/>
            <a:ext cx="11225517" cy="2326451"/>
          </a:xfrm>
          <a:prstGeom prst="rect">
            <a:avLst/>
          </a:prstGeom>
        </p:spPr>
      </p:pic>
      <p:pic>
        <p:nvPicPr>
          <p:cNvPr id="5" name="Picture 4" descr="A close up of a text&#10;&#10;Description automatically generated">
            <a:extLst>
              <a:ext uri="{FF2B5EF4-FFF2-40B4-BE49-F238E27FC236}">
                <a16:creationId xmlns:a16="http://schemas.microsoft.com/office/drawing/2014/main" id="{F4F41CB9-E30B-5F91-9976-0048489114B2}"/>
              </a:ext>
            </a:extLst>
          </p:cNvPr>
          <p:cNvPicPr>
            <a:picLocks noChangeAspect="1"/>
          </p:cNvPicPr>
          <p:nvPr/>
        </p:nvPicPr>
        <p:blipFill>
          <a:blip r:embed="rId5"/>
          <a:stretch>
            <a:fillRect/>
          </a:stretch>
        </p:blipFill>
        <p:spPr>
          <a:xfrm rot="-720000">
            <a:off x="11884" y="9553397"/>
            <a:ext cx="10442820" cy="2495766"/>
          </a:xfrm>
          <a:prstGeom prst="rect">
            <a:avLst/>
          </a:prstGeom>
        </p:spPr>
      </p:pic>
      <p:pic>
        <p:nvPicPr>
          <p:cNvPr id="6" name="Picture 5" descr="A blue text on a white background&#10;&#10;Description automatically generated">
            <a:extLst>
              <a:ext uri="{FF2B5EF4-FFF2-40B4-BE49-F238E27FC236}">
                <a16:creationId xmlns:a16="http://schemas.microsoft.com/office/drawing/2014/main" id="{4E89991F-9DD1-1742-609E-A44745E04077}"/>
              </a:ext>
            </a:extLst>
          </p:cNvPr>
          <p:cNvPicPr>
            <a:picLocks noChangeAspect="1"/>
          </p:cNvPicPr>
          <p:nvPr/>
        </p:nvPicPr>
        <p:blipFill>
          <a:blip r:embed="rId6"/>
          <a:stretch>
            <a:fillRect/>
          </a:stretch>
        </p:blipFill>
        <p:spPr>
          <a:xfrm>
            <a:off x="4006170" y="7991073"/>
            <a:ext cx="7373826" cy="2488850"/>
          </a:xfrm>
          <a:prstGeom prst="rect">
            <a:avLst/>
          </a:prstGeom>
        </p:spPr>
      </p:pic>
      <p:pic>
        <p:nvPicPr>
          <p:cNvPr id="7" name="Picture 6" descr="A close-up of a text&#10;&#10;Description automatically generated">
            <a:extLst>
              <a:ext uri="{FF2B5EF4-FFF2-40B4-BE49-F238E27FC236}">
                <a16:creationId xmlns:a16="http://schemas.microsoft.com/office/drawing/2014/main" id="{B0C865E2-165C-9CBE-AB53-530B83F74F30}"/>
              </a:ext>
            </a:extLst>
          </p:cNvPr>
          <p:cNvPicPr>
            <a:picLocks noChangeAspect="1"/>
          </p:cNvPicPr>
          <p:nvPr/>
        </p:nvPicPr>
        <p:blipFill>
          <a:blip r:embed="rId7"/>
          <a:stretch>
            <a:fillRect/>
          </a:stretch>
        </p:blipFill>
        <p:spPr>
          <a:xfrm rot="-840000">
            <a:off x="2605843" y="6835910"/>
            <a:ext cx="8650857" cy="2451051"/>
          </a:xfrm>
          <a:prstGeom prst="rect">
            <a:avLst/>
          </a:prstGeom>
        </p:spPr>
      </p:pic>
      <p:pic>
        <p:nvPicPr>
          <p:cNvPr id="8" name="Picture 7" descr="A close-up of a text&#10;&#10;Description automatically generated">
            <a:extLst>
              <a:ext uri="{FF2B5EF4-FFF2-40B4-BE49-F238E27FC236}">
                <a16:creationId xmlns:a16="http://schemas.microsoft.com/office/drawing/2014/main" id="{888D7402-55AD-1ED4-6AC4-C5B0CB9C805E}"/>
              </a:ext>
            </a:extLst>
          </p:cNvPr>
          <p:cNvPicPr>
            <a:picLocks noChangeAspect="1"/>
          </p:cNvPicPr>
          <p:nvPr/>
        </p:nvPicPr>
        <p:blipFill>
          <a:blip r:embed="rId8"/>
          <a:stretch>
            <a:fillRect/>
          </a:stretch>
        </p:blipFill>
        <p:spPr>
          <a:xfrm rot="-540000">
            <a:off x="51591" y="4426450"/>
            <a:ext cx="10422223" cy="2760453"/>
          </a:xfrm>
          <a:prstGeom prst="rect">
            <a:avLst/>
          </a:prstGeom>
        </p:spPr>
      </p:pic>
      <p:pic>
        <p:nvPicPr>
          <p:cNvPr id="9" name="Picture 8" descr="A black text on a white background&#10;&#10;Description automatically generated">
            <a:extLst>
              <a:ext uri="{FF2B5EF4-FFF2-40B4-BE49-F238E27FC236}">
                <a16:creationId xmlns:a16="http://schemas.microsoft.com/office/drawing/2014/main" id="{62D65823-C0A8-3880-90AF-74F5301CBAA7}"/>
              </a:ext>
            </a:extLst>
          </p:cNvPr>
          <p:cNvPicPr>
            <a:picLocks noChangeAspect="1"/>
          </p:cNvPicPr>
          <p:nvPr/>
        </p:nvPicPr>
        <p:blipFill>
          <a:blip r:embed="rId9"/>
          <a:stretch>
            <a:fillRect/>
          </a:stretch>
        </p:blipFill>
        <p:spPr>
          <a:xfrm rot="300000">
            <a:off x="92203" y="3204138"/>
            <a:ext cx="9948485" cy="2304271"/>
          </a:xfrm>
          <a:prstGeom prst="rect">
            <a:avLst/>
          </a:prstGeom>
        </p:spPr>
      </p:pic>
    </p:spTree>
    <p:extLst>
      <p:ext uri="{BB962C8B-B14F-4D97-AF65-F5344CB8AC3E}">
        <p14:creationId xmlns:p14="http://schemas.microsoft.com/office/powerpoint/2010/main" val="342041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2935969D-D742-E74A-18B8-9AC05BD3C499}"/>
              </a:ext>
            </a:extLst>
          </p:cNvPr>
          <p:cNvSpPr txBox="1">
            <a:spLocks/>
          </p:cNvSpPr>
          <p:nvPr/>
        </p:nvSpPr>
        <p:spPr>
          <a:xfrm>
            <a:off x="10584299" y="3588097"/>
            <a:ext cx="13417785" cy="8739570"/>
          </a:xfrm>
          <a:prstGeom prst="rect">
            <a:avLst/>
          </a:prstGeom>
        </p:spPr>
        <p:txBody>
          <a:bodyPr vert="horz" lIns="0" tIns="0" rIns="0" bIns="0" rtlCol="0" anchor="ctr">
            <a:noAutofit/>
          </a:bodyPr>
          <a:lstStyle>
            <a:lvl1pPr marL="533400" indent="-53340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lang="en-US" sz="6000" b="0" i="0" kern="1200" dirty="0" smtClean="0">
                <a:solidFill>
                  <a:schemeClr val="accent6"/>
                </a:solidFill>
                <a:latin typeface="Community Light" panose="02000303040000020003" pitchFamily="2" charset="0"/>
                <a:ea typeface="+mn-ea"/>
                <a:cs typeface="+mn-cs"/>
              </a:defRPr>
            </a:lvl1pPr>
            <a:lvl2pPr marL="935038" indent="-4683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800" b="0" i="0" kern="1200">
                <a:solidFill>
                  <a:schemeClr val="accent6"/>
                </a:solidFill>
                <a:latin typeface="Community Light" panose="02000303040000020003" pitchFamily="2" charset="0"/>
                <a:ea typeface="+mn-ea"/>
                <a:cs typeface="+mn-cs"/>
              </a:defRPr>
            </a:lvl2pPr>
            <a:lvl3pPr marL="1270000" indent="-2905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000" b="0" i="0" kern="1200">
                <a:solidFill>
                  <a:schemeClr val="accent6"/>
                </a:solidFill>
                <a:latin typeface="Community Light" panose="02000303040000020003" pitchFamily="2" charset="0"/>
                <a:ea typeface="+mn-ea"/>
                <a:cs typeface="+mn-cs"/>
              </a:defRPr>
            </a:lvl3pPr>
            <a:lvl4pPr marL="1714500" indent="-40005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4pPr>
            <a:lvl5pPr marL="2116138" indent="-401638"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5pPr>
            <a:lvl6pPr marL="2405063" indent="-333375"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6pPr>
            <a:lvl7pPr marL="2762250" indent="-357188"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7pPr>
            <a:lvl8pPr marL="3095625" indent="-333375"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8pPr>
            <a:lvl9pPr marL="3386138" indent="-357188"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9pPr>
          </a:lstStyle>
          <a:p>
            <a:pPr marL="0" indent="0">
              <a:buNone/>
            </a:pPr>
            <a:endParaRPr lang="en-US" sz="6600"/>
          </a:p>
          <a:p>
            <a:r>
              <a:rPr lang="en-US" sz="4400">
                <a:latin typeface="Community Light"/>
              </a:rPr>
              <a:t>How to validate the design?</a:t>
            </a:r>
            <a:endParaRPr lang="en-US" sz="4400"/>
          </a:p>
          <a:p>
            <a:r>
              <a:rPr lang="en-US" sz="4400">
                <a:latin typeface="Community Light"/>
              </a:rPr>
              <a:t>How to keep the design simple?</a:t>
            </a:r>
            <a:endParaRPr lang="en-US" sz="4400"/>
          </a:p>
          <a:p>
            <a:r>
              <a:rPr lang="en-US" sz="4400">
                <a:latin typeface="Community Light"/>
              </a:rPr>
              <a:t>How to reason about complexity in a deterministic way?</a:t>
            </a:r>
          </a:p>
          <a:p>
            <a:r>
              <a:rPr lang="en-US" sz="4400">
                <a:latin typeface="Community Light"/>
              </a:rPr>
              <a:t>How to explore the entire state space deterministically?</a:t>
            </a:r>
          </a:p>
          <a:p>
            <a:r>
              <a:rPr lang="en-US" sz="4400">
                <a:latin typeface="Community Light"/>
              </a:rPr>
              <a:t>How to reason about correctness &amp; corner cases "</a:t>
            </a:r>
            <a:r>
              <a:rPr lang="en-US" sz="4400" i="1" u="sng">
                <a:latin typeface="Community Light"/>
              </a:rPr>
              <a:t>formally</a:t>
            </a:r>
            <a:r>
              <a:rPr lang="en-US" sz="4400">
                <a:latin typeface="Community Light"/>
              </a:rPr>
              <a:t>"?</a:t>
            </a:r>
            <a:endParaRPr lang="en-US" sz="4400"/>
          </a:p>
          <a:p>
            <a:pPr marL="934720" lvl="1" indent="-467995">
              <a:buFont typeface="Courier New" panose="020B0604020202020204" pitchFamily="34" charset="0"/>
              <a:buChar char="o"/>
            </a:pPr>
            <a:endParaRPr lang="en-US"/>
          </a:p>
          <a:p>
            <a:endParaRPr lang="en-US"/>
          </a:p>
          <a:p>
            <a:endParaRPr lang="en-US"/>
          </a:p>
        </p:txBody>
      </p:sp>
      <p:sp>
        <p:nvSpPr>
          <p:cNvPr id="3" name="TextBox 2">
            <a:extLst>
              <a:ext uri="{FF2B5EF4-FFF2-40B4-BE49-F238E27FC236}">
                <a16:creationId xmlns:a16="http://schemas.microsoft.com/office/drawing/2014/main" id="{9EB0CE23-A12A-0978-727F-82B9BD489E5D}"/>
              </a:ext>
            </a:extLst>
          </p:cNvPr>
          <p:cNvSpPr txBox="1"/>
          <p:nvPr/>
        </p:nvSpPr>
        <p:spPr>
          <a:xfrm>
            <a:off x="683245" y="5003800"/>
            <a:ext cx="7191601" cy="295465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9600">
                <a:solidFill>
                  <a:schemeClr val="bg1"/>
                </a:solidFill>
                <a:latin typeface="Community Light" panose="02000303040000020003" pitchFamily="2" charset="0"/>
              </a:rPr>
              <a:t>Ambry &amp; TLA+ - Motivation​</a:t>
            </a:r>
          </a:p>
        </p:txBody>
      </p:sp>
      <p:sp>
        <p:nvSpPr>
          <p:cNvPr id="5" name="Title 1">
            <a:extLst>
              <a:ext uri="{FF2B5EF4-FFF2-40B4-BE49-F238E27FC236}">
                <a16:creationId xmlns:a16="http://schemas.microsoft.com/office/drawing/2014/main" id="{75875B66-8826-E406-EB31-1AAA6680585B}"/>
              </a:ext>
            </a:extLst>
          </p:cNvPr>
          <p:cNvSpPr>
            <a:spLocks noGrp="1"/>
          </p:cNvSpPr>
          <p:nvPr>
            <p:ph type="title"/>
          </p:nvPr>
        </p:nvSpPr>
        <p:spPr>
          <a:xfrm>
            <a:off x="10110315" y="2353570"/>
            <a:ext cx="21259799" cy="861821"/>
          </a:xfrm>
        </p:spPr>
        <p:txBody>
          <a:bodyPr/>
          <a:lstStyle/>
          <a:p>
            <a:r>
              <a:rPr lang="en-US" sz="6000">
                <a:solidFill>
                  <a:srgbClr val="915907"/>
                </a:solidFill>
                <a:latin typeface="Century Gothic_MSFontService"/>
              </a:rPr>
              <a:t>Keeping them simple is harder!!</a:t>
            </a:r>
            <a:endParaRPr lang="en-US" sz="6000">
              <a:solidFill>
                <a:srgbClr val="000000"/>
              </a:solidFill>
              <a:latin typeface="Century Gothic_MSFontService"/>
            </a:endParaRPr>
          </a:p>
          <a:p>
            <a:endParaRPr lang="en-US"/>
          </a:p>
        </p:txBody>
      </p:sp>
    </p:spTree>
    <p:extLst>
      <p:ext uri="{BB962C8B-B14F-4D97-AF65-F5344CB8AC3E}">
        <p14:creationId xmlns:p14="http://schemas.microsoft.com/office/powerpoint/2010/main" val="395809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2935969D-D742-E74A-18B8-9AC05BD3C499}"/>
              </a:ext>
            </a:extLst>
          </p:cNvPr>
          <p:cNvSpPr txBox="1">
            <a:spLocks/>
          </p:cNvSpPr>
          <p:nvPr/>
        </p:nvSpPr>
        <p:spPr>
          <a:xfrm>
            <a:off x="10604896" y="2826097"/>
            <a:ext cx="13417785" cy="8739570"/>
          </a:xfrm>
          <a:prstGeom prst="rect">
            <a:avLst/>
          </a:prstGeom>
        </p:spPr>
        <p:txBody>
          <a:bodyPr vert="horz" lIns="0" tIns="0" rIns="0" bIns="0" rtlCol="0" anchor="ctr">
            <a:noAutofit/>
          </a:bodyPr>
          <a:lstStyle>
            <a:lvl1pPr marL="533400" indent="-53340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lang="en-US" sz="6000" b="0" i="0" kern="1200" dirty="0" smtClean="0">
                <a:solidFill>
                  <a:schemeClr val="accent6"/>
                </a:solidFill>
                <a:latin typeface="Community Light" panose="02000303040000020003" pitchFamily="2" charset="0"/>
                <a:ea typeface="+mn-ea"/>
                <a:cs typeface="+mn-cs"/>
              </a:defRPr>
            </a:lvl1pPr>
            <a:lvl2pPr marL="935038" indent="-4683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800" b="0" i="0" kern="1200">
                <a:solidFill>
                  <a:schemeClr val="accent6"/>
                </a:solidFill>
                <a:latin typeface="Community Light" panose="02000303040000020003" pitchFamily="2" charset="0"/>
                <a:ea typeface="+mn-ea"/>
                <a:cs typeface="+mn-cs"/>
              </a:defRPr>
            </a:lvl2pPr>
            <a:lvl3pPr marL="1270000" indent="-2905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000" b="0" i="0" kern="1200">
                <a:solidFill>
                  <a:schemeClr val="accent6"/>
                </a:solidFill>
                <a:latin typeface="Community Light" panose="02000303040000020003" pitchFamily="2" charset="0"/>
                <a:ea typeface="+mn-ea"/>
                <a:cs typeface="+mn-cs"/>
              </a:defRPr>
            </a:lvl3pPr>
            <a:lvl4pPr marL="1714500" indent="-40005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4pPr>
            <a:lvl5pPr marL="2116138" indent="-401638"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5pPr>
            <a:lvl6pPr marL="2405063" indent="-333375"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6pPr>
            <a:lvl7pPr marL="2762250" indent="-357188"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7pPr>
            <a:lvl8pPr marL="3095625" indent="-333375"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8pPr>
            <a:lvl9pPr marL="3386138" indent="-357188"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9pPr>
          </a:lstStyle>
          <a:p>
            <a:r>
              <a:rPr lang="en-US">
                <a:latin typeface="Community Light"/>
              </a:rPr>
              <a:t>Inspired by initial success of Venice.</a:t>
            </a:r>
            <a:endParaRPr lang="en-US"/>
          </a:p>
          <a:p>
            <a:pPr marL="934720" lvl="1" indent="-533400">
              <a:buFont typeface="Courier New" panose="020B0604020202020204" pitchFamily="34" charset="0"/>
              <a:buChar char="o"/>
            </a:pPr>
            <a:r>
              <a:rPr lang="en-US" sz="3600">
                <a:latin typeface="Community Light"/>
              </a:rPr>
              <a:t>Very similar challenges and motivations.</a:t>
            </a:r>
          </a:p>
          <a:p>
            <a:r>
              <a:rPr lang="en-US">
                <a:latin typeface="Community Light"/>
              </a:rPr>
              <a:t>Very early stages of use.</a:t>
            </a:r>
            <a:endParaRPr lang="en-US"/>
          </a:p>
          <a:p>
            <a:endParaRPr lang="en-US"/>
          </a:p>
          <a:p>
            <a:endParaRPr lang="en-US"/>
          </a:p>
        </p:txBody>
      </p:sp>
      <p:sp>
        <p:nvSpPr>
          <p:cNvPr id="6" name="TextBox 5">
            <a:extLst>
              <a:ext uri="{FF2B5EF4-FFF2-40B4-BE49-F238E27FC236}">
                <a16:creationId xmlns:a16="http://schemas.microsoft.com/office/drawing/2014/main" id="{AE8BF944-BA11-E8C6-A230-D0F6B0E32CC0}"/>
              </a:ext>
            </a:extLst>
          </p:cNvPr>
          <p:cNvSpPr txBox="1"/>
          <p:nvPr/>
        </p:nvSpPr>
        <p:spPr>
          <a:xfrm>
            <a:off x="683245" y="5003800"/>
            <a:ext cx="7191601" cy="295465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9600">
                <a:solidFill>
                  <a:schemeClr val="bg1"/>
                </a:solidFill>
                <a:latin typeface="Community Light" panose="02000303040000020003" pitchFamily="2" charset="0"/>
              </a:rPr>
              <a:t>Ambry &amp; TLA+ - Motivation​</a:t>
            </a:r>
          </a:p>
        </p:txBody>
      </p:sp>
    </p:spTree>
    <p:extLst>
      <p:ext uri="{BB962C8B-B14F-4D97-AF65-F5344CB8AC3E}">
        <p14:creationId xmlns:p14="http://schemas.microsoft.com/office/powerpoint/2010/main" val="420786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DBBC0BD-B695-FE6A-557D-60CF2B00DC23}"/>
              </a:ext>
            </a:extLst>
          </p:cNvPr>
          <p:cNvSpPr>
            <a:spLocks noGrp="1"/>
          </p:cNvSpPr>
          <p:nvPr>
            <p:ph type="body" sz="quarter" idx="19"/>
          </p:nvPr>
        </p:nvSpPr>
        <p:spPr>
          <a:xfrm>
            <a:off x="9821779" y="1969001"/>
            <a:ext cx="13973912" cy="8471840"/>
          </a:xfrm>
        </p:spPr>
        <p:txBody>
          <a:bodyPr/>
          <a:lstStyle/>
          <a:p>
            <a:pPr marL="685800" indent="-685800">
              <a:lnSpc>
                <a:spcPct val="90000"/>
              </a:lnSpc>
              <a:buFont typeface="Arial,Sans-Serif" panose="020B0604020202020204" pitchFamily="34" charset="0"/>
            </a:pPr>
            <a:r>
              <a:rPr lang="en-US" sz="4800">
                <a:latin typeface="Community Light"/>
              </a:rPr>
              <a:t>Create a base spec to prove that a component works.</a:t>
            </a:r>
          </a:p>
          <a:p>
            <a:pPr marL="0" indent="0">
              <a:lnSpc>
                <a:spcPct val="90000"/>
              </a:lnSpc>
              <a:buNone/>
            </a:pPr>
            <a:endParaRPr lang="en-US" sz="4800">
              <a:solidFill>
                <a:srgbClr val="000000"/>
              </a:solidFill>
            </a:endParaRPr>
          </a:p>
          <a:p>
            <a:pPr marL="685800" indent="-685800">
              <a:lnSpc>
                <a:spcPct val="90000"/>
              </a:lnSpc>
              <a:buFont typeface="Arial,Sans-Serif" panose="020B0604020202020204" pitchFamily="34" charset="0"/>
            </a:pPr>
            <a:r>
              <a:rPr lang="en-US" sz="4800">
                <a:latin typeface="Community Light"/>
              </a:rPr>
              <a:t>Create refinements on top of the base spec to reason about future enhancements.</a:t>
            </a:r>
            <a:endParaRPr lang="en-US">
              <a:latin typeface="Community Light"/>
            </a:endParaRPr>
          </a:p>
        </p:txBody>
      </p:sp>
      <p:sp>
        <p:nvSpPr>
          <p:cNvPr id="3" name="Title 1">
            <a:extLst>
              <a:ext uri="{FF2B5EF4-FFF2-40B4-BE49-F238E27FC236}">
                <a16:creationId xmlns:a16="http://schemas.microsoft.com/office/drawing/2014/main" id="{3E9F7A8D-7A32-B939-8DA4-67C02F763A05}"/>
              </a:ext>
            </a:extLst>
          </p:cNvPr>
          <p:cNvSpPr>
            <a:spLocks noGrp="1"/>
          </p:cNvSpPr>
          <p:nvPr>
            <p:ph type="title"/>
          </p:nvPr>
        </p:nvSpPr>
        <p:spPr>
          <a:xfrm>
            <a:off x="829574" y="4624209"/>
            <a:ext cx="6696826" cy="3268890"/>
          </a:xfrm>
        </p:spPr>
        <p:txBody>
          <a:bodyPr/>
          <a:lstStyle/>
          <a:p>
            <a:r>
              <a:rPr lang="en-US" sz="6600">
                <a:latin typeface="Century Gothic_MSFontService"/>
              </a:rPr>
              <a:t>How Does TLA+ Help?</a:t>
            </a:r>
          </a:p>
        </p:txBody>
      </p:sp>
    </p:spTree>
    <p:extLst>
      <p:ext uri="{BB962C8B-B14F-4D97-AF65-F5344CB8AC3E}">
        <p14:creationId xmlns:p14="http://schemas.microsoft.com/office/powerpoint/2010/main" val="378128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F3B8-196F-6C6C-4758-7CAD44C41951}"/>
              </a:ext>
            </a:extLst>
          </p:cNvPr>
          <p:cNvSpPr>
            <a:spLocks noGrp="1"/>
          </p:cNvSpPr>
          <p:nvPr>
            <p:ph type="title"/>
          </p:nvPr>
        </p:nvSpPr>
        <p:spPr/>
        <p:txBody>
          <a:bodyPr/>
          <a:lstStyle/>
          <a:p>
            <a:r>
              <a:rPr lang="en-US">
                <a:latin typeface="Community Light"/>
              </a:rPr>
              <a:t>Sample Problem</a:t>
            </a:r>
            <a:endParaRPr lang="en-US"/>
          </a:p>
        </p:txBody>
      </p:sp>
      <p:sp>
        <p:nvSpPr>
          <p:cNvPr id="4" name="Text Placeholder 3">
            <a:extLst>
              <a:ext uri="{FF2B5EF4-FFF2-40B4-BE49-F238E27FC236}">
                <a16:creationId xmlns:a16="http://schemas.microsoft.com/office/drawing/2014/main" id="{D44AA608-F5A7-428A-E812-815657D96D8A}"/>
              </a:ext>
            </a:extLst>
          </p:cNvPr>
          <p:cNvSpPr>
            <a:spLocks noGrp="1"/>
          </p:cNvSpPr>
          <p:nvPr>
            <p:ph type="body" sz="quarter" idx="19"/>
          </p:nvPr>
        </p:nvSpPr>
        <p:spPr>
          <a:xfrm>
            <a:off x="9882975" y="3173411"/>
            <a:ext cx="13034656" cy="10339566"/>
          </a:xfrm>
        </p:spPr>
        <p:txBody>
          <a:bodyPr/>
          <a:lstStyle/>
          <a:p>
            <a:r>
              <a:rPr lang="en-US" b="1">
                <a:latin typeface="Community Light"/>
              </a:rPr>
              <a:t>Enhance the TTL Update API to enable users to extend the TTL of a blob to a specific value.</a:t>
            </a:r>
          </a:p>
          <a:p>
            <a:pPr marL="0" indent="0">
              <a:buNone/>
            </a:pPr>
            <a:endParaRPr lang="en-US" b="1">
              <a:latin typeface="Community Light"/>
            </a:endParaRPr>
          </a:p>
          <a:p>
            <a:pPr marL="685800" indent="-685800"/>
            <a:endParaRPr lang="en-US" sz="4800"/>
          </a:p>
        </p:txBody>
      </p:sp>
    </p:spTree>
    <p:extLst>
      <p:ext uri="{BB962C8B-B14F-4D97-AF65-F5344CB8AC3E}">
        <p14:creationId xmlns:p14="http://schemas.microsoft.com/office/powerpoint/2010/main" val="326860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4BC47-3A52-D2AF-B850-30B86CB7FC92}"/>
              </a:ext>
            </a:extLst>
          </p:cNvPr>
          <p:cNvSpPr>
            <a:spLocks noGrp="1"/>
          </p:cNvSpPr>
          <p:nvPr>
            <p:ph type="title"/>
          </p:nvPr>
        </p:nvSpPr>
        <p:spPr>
          <a:xfrm>
            <a:off x="1000799" y="5214268"/>
            <a:ext cx="6451866" cy="3894818"/>
          </a:xfrm>
        </p:spPr>
        <p:txBody>
          <a:bodyPr/>
          <a:lstStyle/>
          <a:p>
            <a:r>
              <a:rPr lang="en-US">
                <a:latin typeface="Community Light"/>
              </a:rPr>
              <a:t>Sample</a:t>
            </a:r>
            <a:br>
              <a:rPr lang="en-US">
                <a:latin typeface="Community Light"/>
              </a:rPr>
            </a:br>
            <a:r>
              <a:rPr lang="en-US">
                <a:latin typeface="Community Light"/>
              </a:rPr>
              <a:t>Problem</a:t>
            </a:r>
            <a:endParaRPr lang="en-US">
              <a:solidFill>
                <a:srgbClr val="000000"/>
              </a:solidFill>
            </a:endParaRPr>
          </a:p>
          <a:p>
            <a:endParaRPr lang="en-US"/>
          </a:p>
        </p:txBody>
      </p:sp>
      <p:sp>
        <p:nvSpPr>
          <p:cNvPr id="4" name="Text Placeholder 3">
            <a:extLst>
              <a:ext uri="{FF2B5EF4-FFF2-40B4-BE49-F238E27FC236}">
                <a16:creationId xmlns:a16="http://schemas.microsoft.com/office/drawing/2014/main" id="{80A47469-7987-589C-33D9-B1271E6673A4}"/>
              </a:ext>
            </a:extLst>
          </p:cNvPr>
          <p:cNvSpPr>
            <a:spLocks noGrp="1"/>
          </p:cNvSpPr>
          <p:nvPr>
            <p:ph type="body" sz="quarter" idx="19"/>
          </p:nvPr>
        </p:nvSpPr>
        <p:spPr>
          <a:xfrm>
            <a:off x="10032169" y="1576169"/>
            <a:ext cx="13798099" cy="10563662"/>
          </a:xfrm>
        </p:spPr>
        <p:txBody>
          <a:bodyPr/>
          <a:lstStyle/>
          <a:p>
            <a:pPr marL="0" indent="0">
              <a:buNone/>
            </a:pPr>
            <a:r>
              <a:rPr lang="en-US" sz="7200">
                <a:latin typeface="Community Light"/>
              </a:rPr>
              <a:t>Requirements For Replication</a:t>
            </a:r>
          </a:p>
          <a:p>
            <a:pPr marL="0" indent="0">
              <a:buNone/>
            </a:pPr>
            <a:endParaRPr lang="en-US" sz="7200">
              <a:latin typeface="Community Light"/>
            </a:endParaRPr>
          </a:p>
          <a:p>
            <a:pPr marL="685800" indent="-685800"/>
            <a:r>
              <a:rPr lang="en-US">
                <a:latin typeface="Community Light"/>
              </a:rPr>
              <a:t>In the presence of conflicting TTL updates, the largest TTL value wins.</a:t>
            </a:r>
          </a:p>
          <a:p>
            <a:pPr marL="685800" indent="-685800"/>
            <a:endParaRPr lang="en-US">
              <a:solidFill>
                <a:srgbClr val="000000"/>
              </a:solidFill>
            </a:endParaRPr>
          </a:p>
          <a:p>
            <a:pPr marL="685800" indent="-685800"/>
            <a:r>
              <a:rPr lang="en-US">
                <a:latin typeface="Community Light"/>
              </a:rPr>
              <a:t>If a replica has multiple TTL updates, the latest one should have the highest value.</a:t>
            </a:r>
          </a:p>
        </p:txBody>
      </p:sp>
    </p:spTree>
    <p:extLst>
      <p:ext uri="{BB962C8B-B14F-4D97-AF65-F5344CB8AC3E}">
        <p14:creationId xmlns:p14="http://schemas.microsoft.com/office/powerpoint/2010/main" val="268387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92BD2-02D9-6488-D1EB-D2B3057ECBA8}"/>
              </a:ext>
            </a:extLst>
          </p:cNvPr>
          <p:cNvSpPr>
            <a:spLocks noGrp="1"/>
          </p:cNvSpPr>
          <p:nvPr>
            <p:ph type="title"/>
          </p:nvPr>
        </p:nvSpPr>
        <p:spPr>
          <a:xfrm>
            <a:off x="889703" y="4014641"/>
            <a:ext cx="6605964" cy="5285415"/>
          </a:xfrm>
        </p:spPr>
        <p:txBody>
          <a:bodyPr/>
          <a:lstStyle/>
          <a:p>
            <a:r>
              <a:rPr lang="en-US">
                <a:latin typeface="Community Light"/>
              </a:rPr>
              <a:t>Support Update of TTL Value</a:t>
            </a:r>
            <a:endParaRPr lang="en-US"/>
          </a:p>
        </p:txBody>
      </p:sp>
      <p:sp>
        <p:nvSpPr>
          <p:cNvPr id="4" name="Text Placeholder 3">
            <a:extLst>
              <a:ext uri="{FF2B5EF4-FFF2-40B4-BE49-F238E27FC236}">
                <a16:creationId xmlns:a16="http://schemas.microsoft.com/office/drawing/2014/main" id="{EDBBC0BD-B695-FE6A-557D-60CF2B00DC23}"/>
              </a:ext>
            </a:extLst>
          </p:cNvPr>
          <p:cNvSpPr>
            <a:spLocks noGrp="1"/>
          </p:cNvSpPr>
          <p:nvPr>
            <p:ph type="body" sz="quarter" idx="19"/>
          </p:nvPr>
        </p:nvSpPr>
        <p:spPr>
          <a:xfrm>
            <a:off x="9645977" y="2662542"/>
            <a:ext cx="13973912" cy="8471840"/>
          </a:xfrm>
        </p:spPr>
        <p:txBody>
          <a:bodyPr/>
          <a:lstStyle/>
          <a:p>
            <a:pPr marL="914400" indent="-914400">
              <a:lnSpc>
                <a:spcPct val="90000"/>
              </a:lnSpc>
              <a:buAutoNum type="arabicPeriod"/>
            </a:pPr>
            <a:r>
              <a:rPr lang="en-US" sz="4800"/>
              <a:t>Create a base spec to prove that replication works.</a:t>
            </a:r>
            <a:endParaRPr lang="en-US" sz="4800">
              <a:solidFill>
                <a:srgbClr val="000000"/>
              </a:solidFill>
            </a:endParaRPr>
          </a:p>
          <a:p>
            <a:pPr marL="685800" indent="-685800">
              <a:lnSpc>
                <a:spcPct val="90000"/>
              </a:lnSpc>
              <a:buAutoNum type="arabicPeriod"/>
            </a:pPr>
            <a:endParaRPr lang="en-US" sz="4800">
              <a:solidFill>
                <a:srgbClr val="000000"/>
              </a:solidFill>
            </a:endParaRPr>
          </a:p>
          <a:p>
            <a:pPr marL="685800" indent="-685800">
              <a:lnSpc>
                <a:spcPct val="90000"/>
              </a:lnSpc>
              <a:buAutoNum type="arabicPeriod"/>
            </a:pPr>
            <a:r>
              <a:rPr lang="en-US" sz="4800">
                <a:latin typeface="Community Light"/>
              </a:rPr>
              <a:t>Create refinements on top of the base spec to reason about future enhancements.</a:t>
            </a:r>
            <a:endParaRPr lang="en-US">
              <a:latin typeface="Community Light"/>
            </a:endParaRPr>
          </a:p>
        </p:txBody>
      </p:sp>
    </p:spTree>
    <p:extLst>
      <p:ext uri="{BB962C8B-B14F-4D97-AF65-F5344CB8AC3E}">
        <p14:creationId xmlns:p14="http://schemas.microsoft.com/office/powerpoint/2010/main" val="235268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F3B8-196F-6C6C-4758-7CAD44C41951}"/>
              </a:ext>
            </a:extLst>
          </p:cNvPr>
          <p:cNvSpPr>
            <a:spLocks noGrp="1"/>
          </p:cNvSpPr>
          <p:nvPr>
            <p:ph type="title"/>
          </p:nvPr>
        </p:nvSpPr>
        <p:spPr/>
        <p:txBody>
          <a:bodyPr/>
          <a:lstStyle/>
          <a:p>
            <a:r>
              <a:rPr lang="en-US">
                <a:latin typeface="Community Light"/>
              </a:rPr>
              <a:t>Step 1</a:t>
            </a:r>
            <a:endParaRPr lang="en-US"/>
          </a:p>
        </p:txBody>
      </p:sp>
      <p:sp>
        <p:nvSpPr>
          <p:cNvPr id="4" name="Text Placeholder 3">
            <a:extLst>
              <a:ext uri="{FF2B5EF4-FFF2-40B4-BE49-F238E27FC236}">
                <a16:creationId xmlns:a16="http://schemas.microsoft.com/office/drawing/2014/main" id="{D44AA608-F5A7-428A-E812-815657D96D8A}"/>
              </a:ext>
            </a:extLst>
          </p:cNvPr>
          <p:cNvSpPr>
            <a:spLocks noGrp="1"/>
          </p:cNvSpPr>
          <p:nvPr>
            <p:ph type="body" sz="quarter" idx="19"/>
          </p:nvPr>
        </p:nvSpPr>
        <p:spPr/>
        <p:txBody>
          <a:bodyPr/>
          <a:lstStyle/>
          <a:p>
            <a:pPr marL="0" indent="0">
              <a:buNone/>
            </a:pPr>
            <a:r>
              <a:rPr lang="en-US" sz="4800"/>
              <a:t>Create a base spec to prove that replication works.</a:t>
            </a:r>
            <a:endParaRPr lang="en-US"/>
          </a:p>
        </p:txBody>
      </p:sp>
    </p:spTree>
    <p:extLst>
      <p:ext uri="{BB962C8B-B14F-4D97-AF65-F5344CB8AC3E}">
        <p14:creationId xmlns:p14="http://schemas.microsoft.com/office/powerpoint/2010/main" val="94579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635744A-E6EB-9118-36CB-868B7F7C11C5}"/>
              </a:ext>
            </a:extLst>
          </p:cNvPr>
          <p:cNvSpPr>
            <a:spLocks noGrp="1"/>
          </p:cNvSpPr>
          <p:nvPr>
            <p:ph type="body" sz="quarter" idx="19"/>
          </p:nvPr>
        </p:nvSpPr>
        <p:spPr>
          <a:xfrm>
            <a:off x="10541860" y="1348147"/>
            <a:ext cx="11687829" cy="10997791"/>
          </a:xfrm>
        </p:spPr>
        <p:txBody>
          <a:bodyPr/>
          <a:lstStyle/>
          <a:p>
            <a:pPr marL="685800" indent="-685800">
              <a:lnSpc>
                <a:spcPct val="90000"/>
              </a:lnSpc>
              <a:buFont typeface="Arial,Sans-Serif" panose="020B0604020202020204" pitchFamily="34" charset="0"/>
            </a:pPr>
            <a:r>
              <a:rPr lang="en-US" sz="5400">
                <a:solidFill>
                  <a:srgbClr val="000000"/>
                </a:solidFill>
                <a:latin typeface="Community Light"/>
              </a:rPr>
              <a:t>Replica Log</a:t>
            </a:r>
          </a:p>
          <a:p>
            <a:pPr marL="1087120" lvl="1" indent="-467995">
              <a:lnSpc>
                <a:spcPct val="90000"/>
              </a:lnSpc>
              <a:buFont typeface="Courier New" panose="020B0604020202020204" pitchFamily="34" charset="0"/>
              <a:buChar char="o"/>
            </a:pPr>
            <a:r>
              <a:rPr lang="en-US" sz="3600">
                <a:latin typeface="Community Light"/>
              </a:rPr>
              <a:t>Each operation (PUT/DELETE/UPDATE_TTL) represents a message that is appended to a replica log</a:t>
            </a:r>
            <a:endParaRPr lang="en-US" sz="3600">
              <a:solidFill>
                <a:srgbClr val="000000"/>
              </a:solidFill>
              <a:latin typeface="Community Light"/>
            </a:endParaRPr>
          </a:p>
          <a:p>
            <a:pPr marL="685800" indent="-685800">
              <a:lnSpc>
                <a:spcPct val="90000"/>
              </a:lnSpc>
              <a:buFont typeface="Arial,Sans-Serif" panose="020B0604020202020204" pitchFamily="34" charset="0"/>
            </a:pPr>
            <a:r>
              <a:rPr lang="en-US" sz="5400">
                <a:solidFill>
                  <a:srgbClr val="000000"/>
                </a:solidFill>
                <a:latin typeface="Community Light"/>
              </a:rPr>
              <a:t>Replica Tokens</a:t>
            </a:r>
          </a:p>
          <a:p>
            <a:pPr marL="685800" indent="-685800">
              <a:lnSpc>
                <a:spcPct val="90000"/>
              </a:lnSpc>
              <a:buFont typeface="Arial,Sans-Serif" panose="020B0604020202020204" pitchFamily="34" charset="0"/>
            </a:pPr>
            <a:r>
              <a:rPr lang="en-US" sz="5400">
                <a:solidFill>
                  <a:srgbClr val="000000"/>
                </a:solidFill>
                <a:latin typeface="Community Light"/>
              </a:rPr>
              <a:t>Replica States</a:t>
            </a:r>
          </a:p>
        </p:txBody>
      </p:sp>
      <p:sp>
        <p:nvSpPr>
          <p:cNvPr id="7" name="Title 1">
            <a:extLst>
              <a:ext uri="{FF2B5EF4-FFF2-40B4-BE49-F238E27FC236}">
                <a16:creationId xmlns:a16="http://schemas.microsoft.com/office/drawing/2014/main" id="{B297C81E-7FF6-33BD-E6B0-F79455531DD1}"/>
              </a:ext>
            </a:extLst>
          </p:cNvPr>
          <p:cNvSpPr txBox="1">
            <a:spLocks/>
          </p:cNvSpPr>
          <p:nvPr/>
        </p:nvSpPr>
        <p:spPr>
          <a:xfrm>
            <a:off x="1209616" y="4020320"/>
            <a:ext cx="6696826" cy="3268890"/>
          </a:xfrm>
          <a:prstGeom prst="rect">
            <a:avLst/>
          </a:prstGeom>
        </p:spPr>
        <p:txBody>
          <a:bodyPr vert="horz" lIns="0" tIns="0" rIns="0" bIns="0" rtlCol="0" anchor="b">
            <a:noAutofit/>
          </a:bodyPr>
          <a:lstStyle>
            <a:lvl1pPr algn="l" defTabSz="1828800" rtl="0" eaLnBrk="1" latinLnBrk="0" hangingPunct="1">
              <a:lnSpc>
                <a:spcPct val="90000"/>
              </a:lnSpc>
              <a:spcBef>
                <a:spcPct val="0"/>
              </a:spcBef>
              <a:buNone/>
              <a:defRPr lang="en-US" sz="9600" b="0" i="0" kern="1200">
                <a:solidFill>
                  <a:schemeClr val="bg1"/>
                </a:solidFill>
                <a:latin typeface="Community Light" panose="02000303040000020003" pitchFamily="2" charset="0"/>
                <a:ea typeface="+mn-ea"/>
                <a:cs typeface="+mn-cs"/>
              </a:defRPr>
            </a:lvl1pPr>
          </a:lstStyle>
          <a:p>
            <a:r>
              <a:rPr lang="en-US">
                <a:latin typeface="Community Light"/>
              </a:rPr>
              <a:t>Writing The Spec</a:t>
            </a:r>
            <a:endParaRPr lang="en-US"/>
          </a:p>
        </p:txBody>
      </p:sp>
      <p:sp>
        <p:nvSpPr>
          <p:cNvPr id="9" name="Text Placeholder 2">
            <a:extLst>
              <a:ext uri="{FF2B5EF4-FFF2-40B4-BE49-F238E27FC236}">
                <a16:creationId xmlns:a16="http://schemas.microsoft.com/office/drawing/2014/main" id="{4A71EE15-F138-D2ED-0529-A87EC2D815D4}"/>
              </a:ext>
            </a:extLst>
          </p:cNvPr>
          <p:cNvSpPr>
            <a:spLocks noGrp="1"/>
          </p:cNvSpPr>
          <p:nvPr>
            <p:ph type="body" sz="quarter" idx="18"/>
          </p:nvPr>
        </p:nvSpPr>
        <p:spPr>
          <a:xfrm>
            <a:off x="1211585" y="8047280"/>
            <a:ext cx="6675718" cy="3765353"/>
          </a:xfrm>
        </p:spPr>
        <p:txBody>
          <a:bodyPr/>
          <a:lstStyle/>
          <a:p>
            <a:pPr algn="ctr"/>
            <a:r>
              <a:rPr lang="en-US" sz="4400" i="1">
                <a:latin typeface="Community Light"/>
              </a:rPr>
              <a:t>Defining the state space</a:t>
            </a:r>
            <a:endParaRPr lang="en-US" sz="4400" i="1"/>
          </a:p>
        </p:txBody>
      </p:sp>
    </p:spTree>
    <p:extLst>
      <p:ext uri="{BB962C8B-B14F-4D97-AF65-F5344CB8AC3E}">
        <p14:creationId xmlns:p14="http://schemas.microsoft.com/office/powerpoint/2010/main" val="43804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E970900-E8E0-8941-968D-C515BFFC44E9}"/>
              </a:ext>
            </a:extLst>
          </p:cNvPr>
          <p:cNvSpPr>
            <a:spLocks noGrp="1"/>
          </p:cNvSpPr>
          <p:nvPr>
            <p:ph type="title"/>
          </p:nvPr>
        </p:nvSpPr>
        <p:spPr>
          <a:xfrm>
            <a:off x="1055235" y="5223555"/>
            <a:ext cx="7270028" cy="3268890"/>
          </a:xfrm>
        </p:spPr>
        <p:txBody>
          <a:bodyPr anchor="ctr"/>
          <a:lstStyle/>
          <a:p>
            <a:r>
              <a:rPr lang="en-US">
                <a:latin typeface="Community Light"/>
              </a:rPr>
              <a:t>Primary Data &amp; Derived Data @ LinkedIn</a:t>
            </a:r>
            <a:endParaRPr lang="en-US"/>
          </a:p>
        </p:txBody>
      </p:sp>
      <p:pic>
        <p:nvPicPr>
          <p:cNvPr id="3" name="Picture 2" descr="A screenshot of a computer&#10;&#10;Description automatically generated">
            <a:extLst>
              <a:ext uri="{FF2B5EF4-FFF2-40B4-BE49-F238E27FC236}">
                <a16:creationId xmlns:a16="http://schemas.microsoft.com/office/drawing/2014/main" id="{A6108A64-A721-BEFF-10CC-0EB8FAA49566}"/>
              </a:ext>
            </a:extLst>
          </p:cNvPr>
          <p:cNvPicPr>
            <a:picLocks noChangeAspect="1"/>
          </p:cNvPicPr>
          <p:nvPr/>
        </p:nvPicPr>
        <p:blipFill>
          <a:blip r:embed="rId4"/>
          <a:stretch>
            <a:fillRect/>
          </a:stretch>
        </p:blipFill>
        <p:spPr>
          <a:xfrm>
            <a:off x="8856726" y="-3398"/>
            <a:ext cx="15189077" cy="13735390"/>
          </a:xfrm>
          <a:prstGeom prst="rect">
            <a:avLst/>
          </a:prstGeom>
        </p:spPr>
      </p:pic>
    </p:spTree>
    <p:extLst>
      <p:ext uri="{BB962C8B-B14F-4D97-AF65-F5344CB8AC3E}">
        <p14:creationId xmlns:p14="http://schemas.microsoft.com/office/powerpoint/2010/main" val="166533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AB61A-535C-ECA0-8080-2FE6307CB1A8}"/>
              </a:ext>
            </a:extLst>
          </p:cNvPr>
          <p:cNvSpPr>
            <a:spLocks noGrp="1"/>
          </p:cNvSpPr>
          <p:nvPr>
            <p:ph type="title"/>
          </p:nvPr>
        </p:nvSpPr>
        <p:spPr>
          <a:xfrm>
            <a:off x="1209616" y="4020320"/>
            <a:ext cx="6696826" cy="3268890"/>
          </a:xfrm>
        </p:spPr>
        <p:txBody>
          <a:bodyPr/>
          <a:lstStyle/>
          <a:p>
            <a:r>
              <a:rPr lang="en-US">
                <a:latin typeface="Community Light"/>
              </a:rPr>
              <a:t>Writing The Spec</a:t>
            </a:r>
            <a:endParaRPr lang="en-US"/>
          </a:p>
        </p:txBody>
      </p:sp>
      <p:sp>
        <p:nvSpPr>
          <p:cNvPr id="7" name="Text Placeholder 2">
            <a:extLst>
              <a:ext uri="{FF2B5EF4-FFF2-40B4-BE49-F238E27FC236}">
                <a16:creationId xmlns:a16="http://schemas.microsoft.com/office/drawing/2014/main" id="{DEBC34E8-5042-0B8E-91C4-03743D88C80E}"/>
              </a:ext>
            </a:extLst>
          </p:cNvPr>
          <p:cNvSpPr>
            <a:spLocks noGrp="1"/>
          </p:cNvSpPr>
          <p:nvPr>
            <p:ph type="body" sz="quarter" idx="18"/>
          </p:nvPr>
        </p:nvSpPr>
        <p:spPr>
          <a:xfrm>
            <a:off x="1211585" y="8047280"/>
            <a:ext cx="6675718" cy="3765353"/>
          </a:xfrm>
        </p:spPr>
        <p:txBody>
          <a:bodyPr/>
          <a:lstStyle/>
          <a:p>
            <a:pPr algn="ctr"/>
            <a:r>
              <a:rPr lang="en-US" sz="4400" i="1">
                <a:latin typeface="Community Light"/>
              </a:rPr>
              <a:t>Defining the state space</a:t>
            </a:r>
            <a:endParaRPr lang="en-US" sz="4400" i="1"/>
          </a:p>
        </p:txBody>
      </p:sp>
      <p:pic>
        <p:nvPicPr>
          <p:cNvPr id="5" name="Picture 4" descr="A screenshot of a computer program&#10;&#10;Description automatically generated">
            <a:extLst>
              <a:ext uri="{FF2B5EF4-FFF2-40B4-BE49-F238E27FC236}">
                <a16:creationId xmlns:a16="http://schemas.microsoft.com/office/drawing/2014/main" id="{CBCFD8D8-FD0A-9928-FD53-4741D5898894}"/>
              </a:ext>
            </a:extLst>
          </p:cNvPr>
          <p:cNvPicPr>
            <a:picLocks noChangeAspect="1"/>
          </p:cNvPicPr>
          <p:nvPr/>
        </p:nvPicPr>
        <p:blipFill>
          <a:blip r:embed="rId4"/>
          <a:stretch>
            <a:fillRect/>
          </a:stretch>
        </p:blipFill>
        <p:spPr>
          <a:xfrm>
            <a:off x="8829061" y="3526327"/>
            <a:ext cx="15400049" cy="6764945"/>
          </a:xfrm>
          <a:prstGeom prst="rect">
            <a:avLst/>
          </a:prstGeom>
        </p:spPr>
      </p:pic>
    </p:spTree>
    <p:extLst>
      <p:ext uri="{BB962C8B-B14F-4D97-AF65-F5344CB8AC3E}">
        <p14:creationId xmlns:p14="http://schemas.microsoft.com/office/powerpoint/2010/main" val="47216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635744A-E6EB-9118-36CB-868B7F7C11C5}"/>
              </a:ext>
            </a:extLst>
          </p:cNvPr>
          <p:cNvSpPr>
            <a:spLocks noGrp="1"/>
          </p:cNvSpPr>
          <p:nvPr>
            <p:ph type="body" sz="quarter" idx="19"/>
          </p:nvPr>
        </p:nvSpPr>
        <p:spPr>
          <a:xfrm>
            <a:off x="10541860" y="1348147"/>
            <a:ext cx="11687829" cy="10997791"/>
          </a:xfrm>
        </p:spPr>
        <p:txBody>
          <a:bodyPr/>
          <a:lstStyle/>
          <a:p>
            <a:pPr marL="685800" indent="-685800">
              <a:lnSpc>
                <a:spcPct val="90000"/>
              </a:lnSpc>
              <a:buFont typeface="Arial,Sans-Serif" panose="020B0604020202020204" pitchFamily="34" charset="0"/>
            </a:pPr>
            <a:r>
              <a:rPr lang="en-US" sz="5400">
                <a:solidFill>
                  <a:srgbClr val="000000"/>
                </a:solidFill>
                <a:latin typeface="Community Light"/>
              </a:rPr>
              <a:t>Bootstrapping</a:t>
            </a:r>
          </a:p>
          <a:p>
            <a:pPr marL="685800" indent="-685800">
              <a:lnSpc>
                <a:spcPct val="90000"/>
              </a:lnSpc>
              <a:buFont typeface="Arial,Sans-Serif" panose="020B0604020202020204" pitchFamily="34" charset="0"/>
            </a:pPr>
            <a:r>
              <a:rPr lang="en-US" sz="5400">
                <a:solidFill>
                  <a:srgbClr val="000000"/>
                </a:solidFill>
                <a:latin typeface="Community Light"/>
              </a:rPr>
              <a:t>Leader</a:t>
            </a:r>
          </a:p>
          <a:p>
            <a:pPr marL="685800" indent="-685800">
              <a:lnSpc>
                <a:spcPct val="90000"/>
              </a:lnSpc>
              <a:buFont typeface="Arial,Sans-Serif" panose="020B0604020202020204" pitchFamily="34" charset="0"/>
            </a:pPr>
            <a:r>
              <a:rPr lang="en-US" sz="5400">
                <a:solidFill>
                  <a:srgbClr val="000000"/>
                </a:solidFill>
                <a:latin typeface="Community Light"/>
              </a:rPr>
              <a:t>Standby</a:t>
            </a:r>
          </a:p>
          <a:p>
            <a:pPr marL="685800" indent="-685800">
              <a:lnSpc>
                <a:spcPct val="90000"/>
              </a:lnSpc>
              <a:buFont typeface="Arial,Sans-Serif" panose="020B0604020202020204" pitchFamily="34" charset="0"/>
            </a:pPr>
            <a:r>
              <a:rPr lang="en-US" sz="5400">
                <a:solidFill>
                  <a:srgbClr val="000000"/>
                </a:solidFill>
                <a:latin typeface="Community Light"/>
              </a:rPr>
              <a:t>Offline</a:t>
            </a:r>
          </a:p>
        </p:txBody>
      </p:sp>
      <p:sp>
        <p:nvSpPr>
          <p:cNvPr id="7" name="Title 1">
            <a:extLst>
              <a:ext uri="{FF2B5EF4-FFF2-40B4-BE49-F238E27FC236}">
                <a16:creationId xmlns:a16="http://schemas.microsoft.com/office/drawing/2014/main" id="{B297C81E-7FF6-33BD-E6B0-F79455531DD1}"/>
              </a:ext>
            </a:extLst>
          </p:cNvPr>
          <p:cNvSpPr txBox="1">
            <a:spLocks/>
          </p:cNvSpPr>
          <p:nvPr/>
        </p:nvSpPr>
        <p:spPr>
          <a:xfrm>
            <a:off x="1209616" y="4020320"/>
            <a:ext cx="6696826" cy="3268890"/>
          </a:xfrm>
          <a:prstGeom prst="rect">
            <a:avLst/>
          </a:prstGeom>
        </p:spPr>
        <p:txBody>
          <a:bodyPr vert="horz" lIns="0" tIns="0" rIns="0" bIns="0" rtlCol="0" anchor="b">
            <a:noAutofit/>
          </a:bodyPr>
          <a:lstStyle>
            <a:lvl1pPr algn="l" defTabSz="1828800" rtl="0" eaLnBrk="1" latinLnBrk="0" hangingPunct="1">
              <a:lnSpc>
                <a:spcPct val="90000"/>
              </a:lnSpc>
              <a:spcBef>
                <a:spcPct val="0"/>
              </a:spcBef>
              <a:buNone/>
              <a:defRPr lang="en-US" sz="9600" b="0" i="0" kern="1200">
                <a:solidFill>
                  <a:schemeClr val="bg1"/>
                </a:solidFill>
                <a:latin typeface="Community Light" panose="02000303040000020003" pitchFamily="2" charset="0"/>
                <a:ea typeface="+mn-ea"/>
                <a:cs typeface="+mn-cs"/>
              </a:defRPr>
            </a:lvl1pPr>
          </a:lstStyle>
          <a:p>
            <a:r>
              <a:rPr lang="en-US">
                <a:latin typeface="Community Light"/>
              </a:rPr>
              <a:t>Writing The Spec</a:t>
            </a:r>
            <a:endParaRPr lang="en-US"/>
          </a:p>
        </p:txBody>
      </p:sp>
      <p:sp>
        <p:nvSpPr>
          <p:cNvPr id="9" name="Text Placeholder 2">
            <a:extLst>
              <a:ext uri="{FF2B5EF4-FFF2-40B4-BE49-F238E27FC236}">
                <a16:creationId xmlns:a16="http://schemas.microsoft.com/office/drawing/2014/main" id="{4A71EE15-F138-D2ED-0529-A87EC2D815D4}"/>
              </a:ext>
            </a:extLst>
          </p:cNvPr>
          <p:cNvSpPr>
            <a:spLocks noGrp="1"/>
          </p:cNvSpPr>
          <p:nvPr>
            <p:ph type="body" sz="quarter" idx="18"/>
          </p:nvPr>
        </p:nvSpPr>
        <p:spPr>
          <a:xfrm>
            <a:off x="1211585" y="8047280"/>
            <a:ext cx="6675718" cy="3765353"/>
          </a:xfrm>
        </p:spPr>
        <p:txBody>
          <a:bodyPr/>
          <a:lstStyle/>
          <a:p>
            <a:pPr algn="ctr"/>
            <a:r>
              <a:rPr lang="en-US" sz="4400" i="1">
                <a:latin typeface="Community Light"/>
              </a:rPr>
              <a:t>Defining the state transitions due replica health</a:t>
            </a:r>
            <a:endParaRPr lang="en-US" sz="4400" i="1"/>
          </a:p>
        </p:txBody>
      </p:sp>
    </p:spTree>
    <p:extLst>
      <p:ext uri="{BB962C8B-B14F-4D97-AF65-F5344CB8AC3E}">
        <p14:creationId xmlns:p14="http://schemas.microsoft.com/office/powerpoint/2010/main" val="196165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635744A-E6EB-9118-36CB-868B7F7C11C5}"/>
              </a:ext>
            </a:extLst>
          </p:cNvPr>
          <p:cNvSpPr>
            <a:spLocks noGrp="1"/>
          </p:cNvSpPr>
          <p:nvPr>
            <p:ph type="body" sz="quarter" idx="19"/>
          </p:nvPr>
        </p:nvSpPr>
        <p:spPr>
          <a:xfrm>
            <a:off x="10541860" y="1348147"/>
            <a:ext cx="11687829" cy="10997791"/>
          </a:xfrm>
        </p:spPr>
        <p:txBody>
          <a:bodyPr/>
          <a:lstStyle/>
          <a:p>
            <a:pPr marL="685800" indent="-685800">
              <a:lnSpc>
                <a:spcPct val="90000"/>
              </a:lnSpc>
              <a:buFont typeface="Arial,Sans-Serif" panose="020B0604020202020204" pitchFamily="34" charset="0"/>
            </a:pPr>
            <a:r>
              <a:rPr lang="en-US" sz="5400">
                <a:solidFill>
                  <a:srgbClr val="000000"/>
                </a:solidFill>
                <a:latin typeface="Community Light"/>
              </a:rPr>
              <a:t>Put Operation</a:t>
            </a:r>
          </a:p>
          <a:p>
            <a:pPr marL="685800" indent="-685800">
              <a:lnSpc>
                <a:spcPct val="90000"/>
              </a:lnSpc>
              <a:buFont typeface="Arial,Sans-Serif" panose="020B0604020202020204" pitchFamily="34" charset="0"/>
            </a:pPr>
            <a:r>
              <a:rPr lang="en-US" sz="5400">
                <a:solidFill>
                  <a:srgbClr val="000000"/>
                </a:solidFill>
                <a:latin typeface="Community Light"/>
              </a:rPr>
              <a:t>Delete Operation</a:t>
            </a:r>
          </a:p>
          <a:p>
            <a:pPr marL="685800" indent="-685800">
              <a:lnSpc>
                <a:spcPct val="90000"/>
              </a:lnSpc>
              <a:buFont typeface="Arial,Sans-Serif" panose="020B0604020202020204" pitchFamily="34" charset="0"/>
            </a:pPr>
            <a:r>
              <a:rPr lang="en-US" sz="5400" err="1">
                <a:solidFill>
                  <a:srgbClr val="000000"/>
                </a:solidFill>
                <a:latin typeface="Community Light"/>
              </a:rPr>
              <a:t>Ttl</a:t>
            </a:r>
            <a:r>
              <a:rPr lang="en-US" sz="5400">
                <a:solidFill>
                  <a:srgbClr val="000000"/>
                </a:solidFill>
                <a:latin typeface="Community Light"/>
              </a:rPr>
              <a:t> Update Operation</a:t>
            </a:r>
          </a:p>
        </p:txBody>
      </p:sp>
      <p:sp>
        <p:nvSpPr>
          <p:cNvPr id="7" name="Title 1">
            <a:extLst>
              <a:ext uri="{FF2B5EF4-FFF2-40B4-BE49-F238E27FC236}">
                <a16:creationId xmlns:a16="http://schemas.microsoft.com/office/drawing/2014/main" id="{B297C81E-7FF6-33BD-E6B0-F79455531DD1}"/>
              </a:ext>
            </a:extLst>
          </p:cNvPr>
          <p:cNvSpPr txBox="1">
            <a:spLocks/>
          </p:cNvSpPr>
          <p:nvPr/>
        </p:nvSpPr>
        <p:spPr>
          <a:xfrm>
            <a:off x="1209616" y="4020320"/>
            <a:ext cx="6696826" cy="3268890"/>
          </a:xfrm>
          <a:prstGeom prst="rect">
            <a:avLst/>
          </a:prstGeom>
        </p:spPr>
        <p:txBody>
          <a:bodyPr vert="horz" lIns="0" tIns="0" rIns="0" bIns="0" rtlCol="0" anchor="b">
            <a:noAutofit/>
          </a:bodyPr>
          <a:lstStyle>
            <a:lvl1pPr algn="l" defTabSz="1828800" rtl="0" eaLnBrk="1" latinLnBrk="0" hangingPunct="1">
              <a:lnSpc>
                <a:spcPct val="90000"/>
              </a:lnSpc>
              <a:spcBef>
                <a:spcPct val="0"/>
              </a:spcBef>
              <a:buNone/>
              <a:defRPr lang="en-US" sz="9600" b="0" i="0" kern="1200">
                <a:solidFill>
                  <a:schemeClr val="bg1"/>
                </a:solidFill>
                <a:latin typeface="Community Light" panose="02000303040000020003" pitchFamily="2" charset="0"/>
                <a:ea typeface="+mn-ea"/>
                <a:cs typeface="+mn-cs"/>
              </a:defRPr>
            </a:lvl1pPr>
          </a:lstStyle>
          <a:p>
            <a:r>
              <a:rPr lang="en-US">
                <a:latin typeface="Community Light"/>
              </a:rPr>
              <a:t>Writing The Spec</a:t>
            </a:r>
            <a:endParaRPr lang="en-US"/>
          </a:p>
        </p:txBody>
      </p:sp>
      <p:sp>
        <p:nvSpPr>
          <p:cNvPr id="9" name="Text Placeholder 2">
            <a:extLst>
              <a:ext uri="{FF2B5EF4-FFF2-40B4-BE49-F238E27FC236}">
                <a16:creationId xmlns:a16="http://schemas.microsoft.com/office/drawing/2014/main" id="{4A71EE15-F138-D2ED-0529-A87EC2D815D4}"/>
              </a:ext>
            </a:extLst>
          </p:cNvPr>
          <p:cNvSpPr>
            <a:spLocks noGrp="1"/>
          </p:cNvSpPr>
          <p:nvPr>
            <p:ph type="body" sz="quarter" idx="18"/>
          </p:nvPr>
        </p:nvSpPr>
        <p:spPr>
          <a:xfrm>
            <a:off x="1211585" y="8047280"/>
            <a:ext cx="6675718" cy="3765353"/>
          </a:xfrm>
        </p:spPr>
        <p:txBody>
          <a:bodyPr/>
          <a:lstStyle/>
          <a:p>
            <a:pPr algn="ctr"/>
            <a:r>
              <a:rPr lang="en-US" sz="4400" i="1">
                <a:latin typeface="Community Light"/>
              </a:rPr>
              <a:t>Defining the state transitions due to operations</a:t>
            </a:r>
            <a:endParaRPr lang="en-US" sz="4400" i="1"/>
          </a:p>
        </p:txBody>
      </p:sp>
    </p:spTree>
    <p:extLst>
      <p:ext uri="{BB962C8B-B14F-4D97-AF65-F5344CB8AC3E}">
        <p14:creationId xmlns:p14="http://schemas.microsoft.com/office/powerpoint/2010/main" val="46627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52DC4-0849-4B99-083E-0BAE60EC65CB}"/>
              </a:ext>
            </a:extLst>
          </p:cNvPr>
          <p:cNvSpPr>
            <a:spLocks noGrp="1"/>
          </p:cNvSpPr>
          <p:nvPr>
            <p:ph type="title"/>
          </p:nvPr>
        </p:nvSpPr>
        <p:spPr/>
        <p:txBody>
          <a:bodyPr/>
          <a:lstStyle/>
          <a:p>
            <a:r>
              <a:rPr lang="en-US"/>
              <a:t>Writing The Spec</a:t>
            </a:r>
            <a:endParaRPr lang="en-US">
              <a:solidFill>
                <a:srgbClr val="000000"/>
              </a:solidFill>
            </a:endParaRPr>
          </a:p>
          <a:p>
            <a:endParaRPr lang="en-US"/>
          </a:p>
        </p:txBody>
      </p:sp>
      <p:sp>
        <p:nvSpPr>
          <p:cNvPr id="3" name="Text Placeholder 2">
            <a:extLst>
              <a:ext uri="{FF2B5EF4-FFF2-40B4-BE49-F238E27FC236}">
                <a16:creationId xmlns:a16="http://schemas.microsoft.com/office/drawing/2014/main" id="{EB1B0A16-EB83-CBA8-AAAB-3535D44D2A96}"/>
              </a:ext>
            </a:extLst>
          </p:cNvPr>
          <p:cNvSpPr>
            <a:spLocks noGrp="1"/>
          </p:cNvSpPr>
          <p:nvPr>
            <p:ph type="body" sz="quarter" idx="18"/>
          </p:nvPr>
        </p:nvSpPr>
        <p:spPr/>
        <p:txBody>
          <a:bodyPr/>
          <a:lstStyle/>
          <a:p>
            <a:pPr algn="ctr"/>
            <a:r>
              <a:rPr lang="en-US" sz="4400" i="1">
                <a:latin typeface="Community Light"/>
              </a:rPr>
              <a:t>Defining the supported operations - PUT</a:t>
            </a:r>
            <a:endParaRPr lang="en-US" sz="4400">
              <a:solidFill>
                <a:srgbClr val="000000"/>
              </a:solidFill>
            </a:endParaRPr>
          </a:p>
          <a:p>
            <a:endParaRPr lang="en-US"/>
          </a:p>
        </p:txBody>
      </p:sp>
      <p:pic>
        <p:nvPicPr>
          <p:cNvPr id="4" name="Picture 3" descr="A screen shot of a computer program&#10;&#10;Description automatically generated">
            <a:extLst>
              <a:ext uri="{FF2B5EF4-FFF2-40B4-BE49-F238E27FC236}">
                <a16:creationId xmlns:a16="http://schemas.microsoft.com/office/drawing/2014/main" id="{FE5F9B32-9037-A226-7396-AD4A76A6C097}"/>
              </a:ext>
            </a:extLst>
          </p:cNvPr>
          <p:cNvPicPr>
            <a:picLocks noChangeAspect="1"/>
          </p:cNvPicPr>
          <p:nvPr/>
        </p:nvPicPr>
        <p:blipFill>
          <a:blip r:embed="rId4"/>
          <a:stretch>
            <a:fillRect/>
          </a:stretch>
        </p:blipFill>
        <p:spPr>
          <a:xfrm>
            <a:off x="8843671" y="3429162"/>
            <a:ext cx="15501663" cy="7091422"/>
          </a:xfrm>
          <a:prstGeom prst="rect">
            <a:avLst/>
          </a:prstGeom>
        </p:spPr>
      </p:pic>
    </p:spTree>
    <p:extLst>
      <p:ext uri="{BB962C8B-B14F-4D97-AF65-F5344CB8AC3E}">
        <p14:creationId xmlns:p14="http://schemas.microsoft.com/office/powerpoint/2010/main" val="66299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0620F-4B50-6631-2329-D3FFBA3AEA04}"/>
              </a:ext>
            </a:extLst>
          </p:cNvPr>
          <p:cNvSpPr>
            <a:spLocks noGrp="1"/>
          </p:cNvSpPr>
          <p:nvPr>
            <p:ph type="title"/>
          </p:nvPr>
        </p:nvSpPr>
        <p:spPr>
          <a:xfrm>
            <a:off x="1075832" y="3912395"/>
            <a:ext cx="6161298" cy="3268890"/>
          </a:xfrm>
        </p:spPr>
        <p:txBody>
          <a:bodyPr/>
          <a:lstStyle/>
          <a:p>
            <a:r>
              <a:rPr lang="en-US">
                <a:latin typeface="Community Light"/>
              </a:rPr>
              <a:t>Writing The Spec</a:t>
            </a:r>
            <a:endParaRPr lang="en-US">
              <a:solidFill>
                <a:srgbClr val="000000"/>
              </a:solidFill>
              <a:latin typeface="Community Light"/>
            </a:endParaRPr>
          </a:p>
          <a:p>
            <a:endParaRPr lang="en-US"/>
          </a:p>
        </p:txBody>
      </p:sp>
      <p:sp>
        <p:nvSpPr>
          <p:cNvPr id="3" name="Text Placeholder 2">
            <a:extLst>
              <a:ext uri="{FF2B5EF4-FFF2-40B4-BE49-F238E27FC236}">
                <a16:creationId xmlns:a16="http://schemas.microsoft.com/office/drawing/2014/main" id="{A6DC421F-6D0B-3EB7-11B9-1DB4CE0B5AD4}"/>
              </a:ext>
            </a:extLst>
          </p:cNvPr>
          <p:cNvSpPr>
            <a:spLocks noGrp="1"/>
          </p:cNvSpPr>
          <p:nvPr>
            <p:ph type="body" sz="quarter" idx="18"/>
          </p:nvPr>
        </p:nvSpPr>
        <p:spPr/>
        <p:txBody>
          <a:bodyPr/>
          <a:lstStyle/>
          <a:p>
            <a:r>
              <a:rPr lang="en-US" sz="4400" i="1">
                <a:latin typeface="Community Light"/>
              </a:rPr>
              <a:t>Defining the supported operations - DELETE</a:t>
            </a:r>
            <a:endParaRPr lang="en-US"/>
          </a:p>
        </p:txBody>
      </p:sp>
      <p:pic>
        <p:nvPicPr>
          <p:cNvPr id="5" name="Picture 4" descr="A computer screen shot of a program&#10;&#10;Description automatically generated">
            <a:extLst>
              <a:ext uri="{FF2B5EF4-FFF2-40B4-BE49-F238E27FC236}">
                <a16:creationId xmlns:a16="http://schemas.microsoft.com/office/drawing/2014/main" id="{5A77A09B-5AF6-A557-DA7B-6A4BD82718B2}"/>
              </a:ext>
            </a:extLst>
          </p:cNvPr>
          <p:cNvPicPr>
            <a:picLocks noChangeAspect="1"/>
          </p:cNvPicPr>
          <p:nvPr/>
        </p:nvPicPr>
        <p:blipFill>
          <a:blip r:embed="rId3"/>
          <a:stretch>
            <a:fillRect/>
          </a:stretch>
        </p:blipFill>
        <p:spPr>
          <a:xfrm>
            <a:off x="8717360" y="3415580"/>
            <a:ext cx="15491036" cy="7532291"/>
          </a:xfrm>
          <a:prstGeom prst="rect">
            <a:avLst/>
          </a:prstGeom>
        </p:spPr>
      </p:pic>
    </p:spTree>
    <p:extLst>
      <p:ext uri="{BB962C8B-B14F-4D97-AF65-F5344CB8AC3E}">
        <p14:creationId xmlns:p14="http://schemas.microsoft.com/office/powerpoint/2010/main" val="268000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0620F-4B50-6631-2329-D3FFBA3AEA04}"/>
              </a:ext>
            </a:extLst>
          </p:cNvPr>
          <p:cNvSpPr>
            <a:spLocks noGrp="1"/>
          </p:cNvSpPr>
          <p:nvPr>
            <p:ph type="title"/>
          </p:nvPr>
        </p:nvSpPr>
        <p:spPr>
          <a:xfrm>
            <a:off x="1075832" y="3912395"/>
            <a:ext cx="6161298" cy="3268890"/>
          </a:xfrm>
        </p:spPr>
        <p:txBody>
          <a:bodyPr/>
          <a:lstStyle/>
          <a:p>
            <a:r>
              <a:rPr lang="en-US">
                <a:latin typeface="Community Light"/>
              </a:rPr>
              <a:t>Writing The Spec</a:t>
            </a:r>
            <a:endParaRPr lang="en-US">
              <a:solidFill>
                <a:srgbClr val="000000"/>
              </a:solidFill>
              <a:latin typeface="Community Light"/>
            </a:endParaRPr>
          </a:p>
          <a:p>
            <a:endParaRPr lang="en-US"/>
          </a:p>
        </p:txBody>
      </p:sp>
      <p:sp>
        <p:nvSpPr>
          <p:cNvPr id="3" name="Text Placeholder 2">
            <a:extLst>
              <a:ext uri="{FF2B5EF4-FFF2-40B4-BE49-F238E27FC236}">
                <a16:creationId xmlns:a16="http://schemas.microsoft.com/office/drawing/2014/main" id="{A6DC421F-6D0B-3EB7-11B9-1DB4CE0B5AD4}"/>
              </a:ext>
            </a:extLst>
          </p:cNvPr>
          <p:cNvSpPr>
            <a:spLocks noGrp="1"/>
          </p:cNvSpPr>
          <p:nvPr>
            <p:ph type="body" sz="quarter" idx="18"/>
          </p:nvPr>
        </p:nvSpPr>
        <p:spPr/>
        <p:txBody>
          <a:bodyPr/>
          <a:lstStyle/>
          <a:p>
            <a:r>
              <a:rPr lang="en-US" sz="4400" i="1">
                <a:latin typeface="Community Light"/>
              </a:rPr>
              <a:t>Defining the supported operations – TTL_</a:t>
            </a:r>
            <a:br>
              <a:rPr lang="en-US" sz="4400" i="1">
                <a:latin typeface="Community Light"/>
              </a:rPr>
            </a:br>
            <a:r>
              <a:rPr lang="en-US" sz="4400" i="1">
                <a:latin typeface="Community Light"/>
              </a:rPr>
              <a:t>UPDATE</a:t>
            </a:r>
            <a:endParaRPr lang="en-US"/>
          </a:p>
        </p:txBody>
      </p:sp>
      <p:pic>
        <p:nvPicPr>
          <p:cNvPr id="4" name="Picture 3" descr="A computer screen shot of a program code&#10;&#10;Description automatically generated">
            <a:extLst>
              <a:ext uri="{FF2B5EF4-FFF2-40B4-BE49-F238E27FC236}">
                <a16:creationId xmlns:a16="http://schemas.microsoft.com/office/drawing/2014/main" id="{B09B0124-0F8F-4912-CF51-1F4F55EE10E3}"/>
              </a:ext>
            </a:extLst>
          </p:cNvPr>
          <p:cNvPicPr>
            <a:picLocks noChangeAspect="1"/>
          </p:cNvPicPr>
          <p:nvPr/>
        </p:nvPicPr>
        <p:blipFill>
          <a:blip r:embed="rId3"/>
          <a:stretch>
            <a:fillRect/>
          </a:stretch>
        </p:blipFill>
        <p:spPr>
          <a:xfrm>
            <a:off x="8865444" y="2044878"/>
            <a:ext cx="15520923" cy="7898628"/>
          </a:xfrm>
          <a:prstGeom prst="rect">
            <a:avLst/>
          </a:prstGeom>
        </p:spPr>
      </p:pic>
    </p:spTree>
    <p:extLst>
      <p:ext uri="{BB962C8B-B14F-4D97-AF65-F5344CB8AC3E}">
        <p14:creationId xmlns:p14="http://schemas.microsoft.com/office/powerpoint/2010/main" val="53307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635744A-E6EB-9118-36CB-868B7F7C11C5}"/>
              </a:ext>
            </a:extLst>
          </p:cNvPr>
          <p:cNvSpPr>
            <a:spLocks noGrp="1"/>
          </p:cNvSpPr>
          <p:nvPr>
            <p:ph type="body" sz="quarter" idx="19"/>
          </p:nvPr>
        </p:nvSpPr>
        <p:spPr>
          <a:xfrm>
            <a:off x="10541860" y="1348147"/>
            <a:ext cx="11687829" cy="10997791"/>
          </a:xfrm>
        </p:spPr>
        <p:txBody>
          <a:bodyPr/>
          <a:lstStyle/>
          <a:p>
            <a:pPr marL="685800" indent="-685800">
              <a:lnSpc>
                <a:spcPct val="90000"/>
              </a:lnSpc>
              <a:buFont typeface="Arial,Sans-Serif" panose="020B0604020202020204" pitchFamily="34" charset="0"/>
            </a:pPr>
            <a:r>
              <a:rPr lang="en-US" sz="5400">
                <a:solidFill>
                  <a:srgbClr val="000000"/>
                </a:solidFill>
                <a:latin typeface="Community Light"/>
              </a:rPr>
              <a:t>Send Replication Request</a:t>
            </a:r>
          </a:p>
          <a:p>
            <a:pPr marL="685800" indent="-685800">
              <a:lnSpc>
                <a:spcPct val="90000"/>
              </a:lnSpc>
              <a:buFont typeface="Arial,Sans-Serif" panose="020B0604020202020204" pitchFamily="34" charset="0"/>
            </a:pPr>
            <a:r>
              <a:rPr lang="en-US" sz="5400">
                <a:solidFill>
                  <a:srgbClr val="000000"/>
                </a:solidFill>
                <a:latin typeface="Community Light"/>
              </a:rPr>
              <a:t>Receive Request For Replication</a:t>
            </a:r>
          </a:p>
          <a:p>
            <a:pPr marL="685800" indent="-685800">
              <a:lnSpc>
                <a:spcPct val="90000"/>
              </a:lnSpc>
              <a:buFont typeface="Arial,Sans-Serif" panose="020B0604020202020204" pitchFamily="34" charset="0"/>
            </a:pPr>
            <a:r>
              <a:rPr lang="en-US" sz="5400">
                <a:solidFill>
                  <a:srgbClr val="000000"/>
                </a:solidFill>
                <a:latin typeface="Community Light"/>
              </a:rPr>
              <a:t>Handle Replication Response</a:t>
            </a:r>
          </a:p>
        </p:txBody>
      </p:sp>
      <p:sp>
        <p:nvSpPr>
          <p:cNvPr id="7" name="Title 1">
            <a:extLst>
              <a:ext uri="{FF2B5EF4-FFF2-40B4-BE49-F238E27FC236}">
                <a16:creationId xmlns:a16="http://schemas.microsoft.com/office/drawing/2014/main" id="{B297C81E-7FF6-33BD-E6B0-F79455531DD1}"/>
              </a:ext>
            </a:extLst>
          </p:cNvPr>
          <p:cNvSpPr txBox="1">
            <a:spLocks/>
          </p:cNvSpPr>
          <p:nvPr/>
        </p:nvSpPr>
        <p:spPr>
          <a:xfrm>
            <a:off x="1209616" y="4020320"/>
            <a:ext cx="6696826" cy="3268890"/>
          </a:xfrm>
          <a:prstGeom prst="rect">
            <a:avLst/>
          </a:prstGeom>
        </p:spPr>
        <p:txBody>
          <a:bodyPr vert="horz" lIns="0" tIns="0" rIns="0" bIns="0" rtlCol="0" anchor="b">
            <a:noAutofit/>
          </a:bodyPr>
          <a:lstStyle>
            <a:lvl1pPr algn="l" defTabSz="1828800" rtl="0" eaLnBrk="1" latinLnBrk="0" hangingPunct="1">
              <a:lnSpc>
                <a:spcPct val="90000"/>
              </a:lnSpc>
              <a:spcBef>
                <a:spcPct val="0"/>
              </a:spcBef>
              <a:buNone/>
              <a:defRPr lang="en-US" sz="9600" b="0" i="0" kern="1200">
                <a:solidFill>
                  <a:schemeClr val="bg1"/>
                </a:solidFill>
                <a:latin typeface="Community Light" panose="02000303040000020003" pitchFamily="2" charset="0"/>
                <a:ea typeface="+mn-ea"/>
                <a:cs typeface="+mn-cs"/>
              </a:defRPr>
            </a:lvl1pPr>
          </a:lstStyle>
          <a:p>
            <a:r>
              <a:rPr lang="en-US">
                <a:latin typeface="Community Light"/>
              </a:rPr>
              <a:t>Writing The Spec</a:t>
            </a:r>
            <a:endParaRPr lang="en-US"/>
          </a:p>
        </p:txBody>
      </p:sp>
      <p:sp>
        <p:nvSpPr>
          <p:cNvPr id="9" name="Text Placeholder 2">
            <a:extLst>
              <a:ext uri="{FF2B5EF4-FFF2-40B4-BE49-F238E27FC236}">
                <a16:creationId xmlns:a16="http://schemas.microsoft.com/office/drawing/2014/main" id="{4A71EE15-F138-D2ED-0529-A87EC2D815D4}"/>
              </a:ext>
            </a:extLst>
          </p:cNvPr>
          <p:cNvSpPr>
            <a:spLocks noGrp="1"/>
          </p:cNvSpPr>
          <p:nvPr>
            <p:ph type="body" sz="quarter" idx="18"/>
          </p:nvPr>
        </p:nvSpPr>
        <p:spPr>
          <a:xfrm>
            <a:off x="1211585" y="8047280"/>
            <a:ext cx="6675718" cy="3765353"/>
          </a:xfrm>
        </p:spPr>
        <p:txBody>
          <a:bodyPr/>
          <a:lstStyle/>
          <a:p>
            <a:pPr algn="ctr"/>
            <a:r>
              <a:rPr lang="en-US" sz="4400" i="1">
                <a:latin typeface="Community Light"/>
              </a:rPr>
              <a:t>Defining the state transitions due to replication</a:t>
            </a:r>
            <a:endParaRPr lang="en-US" sz="4400" i="1"/>
          </a:p>
        </p:txBody>
      </p:sp>
    </p:spTree>
    <p:extLst>
      <p:ext uri="{BB962C8B-B14F-4D97-AF65-F5344CB8AC3E}">
        <p14:creationId xmlns:p14="http://schemas.microsoft.com/office/powerpoint/2010/main" val="100176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AB61A-535C-ECA0-8080-2FE6307CB1A8}"/>
              </a:ext>
            </a:extLst>
          </p:cNvPr>
          <p:cNvSpPr>
            <a:spLocks noGrp="1"/>
          </p:cNvSpPr>
          <p:nvPr>
            <p:ph type="title"/>
          </p:nvPr>
        </p:nvSpPr>
        <p:spPr>
          <a:xfrm>
            <a:off x="1002340" y="4325067"/>
            <a:ext cx="6696826" cy="3268890"/>
          </a:xfrm>
        </p:spPr>
        <p:txBody>
          <a:bodyPr/>
          <a:lstStyle/>
          <a:p>
            <a:r>
              <a:rPr lang="en-US">
                <a:latin typeface="Community Light"/>
              </a:rPr>
              <a:t>Writing The Spec</a:t>
            </a:r>
            <a:endParaRPr lang="en-US"/>
          </a:p>
        </p:txBody>
      </p:sp>
      <p:pic>
        <p:nvPicPr>
          <p:cNvPr id="4" name="Picture 3" descr="A screenshot of a computer program&#10;&#10;Description automatically generated">
            <a:extLst>
              <a:ext uri="{FF2B5EF4-FFF2-40B4-BE49-F238E27FC236}">
                <a16:creationId xmlns:a16="http://schemas.microsoft.com/office/drawing/2014/main" id="{B4CD00F1-B022-F662-6761-BFA0E8FE9F72}"/>
              </a:ext>
            </a:extLst>
          </p:cNvPr>
          <p:cNvPicPr>
            <a:picLocks noChangeAspect="1"/>
          </p:cNvPicPr>
          <p:nvPr/>
        </p:nvPicPr>
        <p:blipFill>
          <a:blip r:embed="rId3"/>
          <a:stretch>
            <a:fillRect/>
          </a:stretch>
        </p:blipFill>
        <p:spPr>
          <a:xfrm>
            <a:off x="8902271" y="2319096"/>
            <a:ext cx="15477005" cy="9598668"/>
          </a:xfrm>
          <a:prstGeom prst="rect">
            <a:avLst/>
          </a:prstGeom>
        </p:spPr>
      </p:pic>
      <p:sp>
        <p:nvSpPr>
          <p:cNvPr id="7" name="Text Placeholder 2">
            <a:extLst>
              <a:ext uri="{FF2B5EF4-FFF2-40B4-BE49-F238E27FC236}">
                <a16:creationId xmlns:a16="http://schemas.microsoft.com/office/drawing/2014/main" id="{0E141BC0-9B9F-C8D7-3F8F-484718C89949}"/>
              </a:ext>
            </a:extLst>
          </p:cNvPr>
          <p:cNvSpPr>
            <a:spLocks noGrp="1"/>
          </p:cNvSpPr>
          <p:nvPr>
            <p:ph type="body" sz="quarter" idx="18"/>
          </p:nvPr>
        </p:nvSpPr>
        <p:spPr>
          <a:xfrm>
            <a:off x="1005612" y="8763398"/>
            <a:ext cx="6675718" cy="3765353"/>
          </a:xfrm>
        </p:spPr>
        <p:txBody>
          <a:bodyPr/>
          <a:lstStyle/>
          <a:p>
            <a:pPr algn="ctr"/>
            <a:r>
              <a:rPr lang="en-US" sz="4400" i="1">
                <a:latin typeface="Community Light"/>
              </a:rPr>
              <a:t>Defining the replication state transitions</a:t>
            </a:r>
            <a:endParaRPr lang="en-US"/>
          </a:p>
        </p:txBody>
      </p:sp>
    </p:spTree>
    <p:extLst>
      <p:ext uri="{BB962C8B-B14F-4D97-AF65-F5344CB8AC3E}">
        <p14:creationId xmlns:p14="http://schemas.microsoft.com/office/powerpoint/2010/main" val="403250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635744A-E6EB-9118-36CB-868B7F7C11C5}"/>
              </a:ext>
            </a:extLst>
          </p:cNvPr>
          <p:cNvSpPr>
            <a:spLocks noGrp="1"/>
          </p:cNvSpPr>
          <p:nvPr>
            <p:ph type="body" sz="quarter" idx="19"/>
          </p:nvPr>
        </p:nvSpPr>
        <p:spPr>
          <a:xfrm>
            <a:off x="10541860" y="1348147"/>
            <a:ext cx="11687829" cy="10997791"/>
          </a:xfrm>
        </p:spPr>
        <p:txBody>
          <a:bodyPr/>
          <a:lstStyle/>
          <a:p>
            <a:pPr marL="685800" indent="-685800">
              <a:lnSpc>
                <a:spcPct val="90000"/>
              </a:lnSpc>
              <a:buFont typeface="Arial,Sans-Serif" panose="020B0604020202020204" pitchFamily="34" charset="0"/>
            </a:pPr>
            <a:r>
              <a:rPr lang="en-US" sz="5400">
                <a:solidFill>
                  <a:srgbClr val="000000"/>
                </a:solidFill>
                <a:latin typeface="Community Light"/>
              </a:rPr>
              <a:t>No replica should have TTL update for blob before PUT or after delete</a:t>
            </a:r>
          </a:p>
          <a:p>
            <a:pPr marL="685800" indent="-685800">
              <a:lnSpc>
                <a:spcPct val="90000"/>
              </a:lnSpc>
              <a:buFont typeface="Arial,Sans-Serif" panose="020B0604020202020204" pitchFamily="34" charset="0"/>
            </a:pPr>
            <a:r>
              <a:rPr lang="en-US" sz="5400">
                <a:solidFill>
                  <a:srgbClr val="000000"/>
                </a:solidFill>
                <a:latin typeface="Community Light"/>
              </a:rPr>
              <a:t>No replica should have delete for a blob before PUT</a:t>
            </a:r>
          </a:p>
        </p:txBody>
      </p:sp>
      <p:sp>
        <p:nvSpPr>
          <p:cNvPr id="7" name="Title 1">
            <a:extLst>
              <a:ext uri="{FF2B5EF4-FFF2-40B4-BE49-F238E27FC236}">
                <a16:creationId xmlns:a16="http://schemas.microsoft.com/office/drawing/2014/main" id="{B297C81E-7FF6-33BD-E6B0-F79455531DD1}"/>
              </a:ext>
            </a:extLst>
          </p:cNvPr>
          <p:cNvSpPr txBox="1">
            <a:spLocks/>
          </p:cNvSpPr>
          <p:nvPr/>
        </p:nvSpPr>
        <p:spPr>
          <a:xfrm>
            <a:off x="1209616" y="4020320"/>
            <a:ext cx="6696826" cy="3268890"/>
          </a:xfrm>
          <a:prstGeom prst="rect">
            <a:avLst/>
          </a:prstGeom>
        </p:spPr>
        <p:txBody>
          <a:bodyPr vert="horz" lIns="0" tIns="0" rIns="0" bIns="0" rtlCol="0" anchor="b">
            <a:noAutofit/>
          </a:bodyPr>
          <a:lstStyle>
            <a:lvl1pPr algn="l" defTabSz="1828800" rtl="0" eaLnBrk="1" latinLnBrk="0" hangingPunct="1">
              <a:lnSpc>
                <a:spcPct val="90000"/>
              </a:lnSpc>
              <a:spcBef>
                <a:spcPct val="0"/>
              </a:spcBef>
              <a:buNone/>
              <a:defRPr lang="en-US" sz="9600" b="0" i="0" kern="1200">
                <a:solidFill>
                  <a:schemeClr val="bg1"/>
                </a:solidFill>
                <a:latin typeface="Community Light" panose="02000303040000020003" pitchFamily="2" charset="0"/>
                <a:ea typeface="+mn-ea"/>
                <a:cs typeface="+mn-cs"/>
              </a:defRPr>
            </a:lvl1pPr>
          </a:lstStyle>
          <a:p>
            <a:r>
              <a:rPr lang="en-US">
                <a:latin typeface="Community Light"/>
              </a:rPr>
              <a:t>Writing The Spec</a:t>
            </a:r>
            <a:endParaRPr lang="en-US"/>
          </a:p>
        </p:txBody>
      </p:sp>
      <p:sp>
        <p:nvSpPr>
          <p:cNvPr id="9" name="Text Placeholder 2">
            <a:extLst>
              <a:ext uri="{FF2B5EF4-FFF2-40B4-BE49-F238E27FC236}">
                <a16:creationId xmlns:a16="http://schemas.microsoft.com/office/drawing/2014/main" id="{4A71EE15-F138-D2ED-0529-A87EC2D815D4}"/>
              </a:ext>
            </a:extLst>
          </p:cNvPr>
          <p:cNvSpPr>
            <a:spLocks noGrp="1"/>
          </p:cNvSpPr>
          <p:nvPr>
            <p:ph type="body" sz="quarter" idx="18"/>
          </p:nvPr>
        </p:nvSpPr>
        <p:spPr>
          <a:xfrm>
            <a:off x="1211585" y="8047280"/>
            <a:ext cx="6675718" cy="3765353"/>
          </a:xfrm>
        </p:spPr>
        <p:txBody>
          <a:bodyPr/>
          <a:lstStyle/>
          <a:p>
            <a:pPr algn="ctr"/>
            <a:r>
              <a:rPr lang="en-US" sz="4400" i="1">
                <a:latin typeface="Community Light"/>
              </a:rPr>
              <a:t>Safety Checks</a:t>
            </a:r>
            <a:endParaRPr lang="en-US" sz="4400" i="1"/>
          </a:p>
        </p:txBody>
      </p:sp>
    </p:spTree>
    <p:extLst>
      <p:ext uri="{BB962C8B-B14F-4D97-AF65-F5344CB8AC3E}">
        <p14:creationId xmlns:p14="http://schemas.microsoft.com/office/powerpoint/2010/main" val="418675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4D313-1DEE-9651-2DDC-3E28495E3268}"/>
              </a:ext>
            </a:extLst>
          </p:cNvPr>
          <p:cNvSpPr>
            <a:spLocks noGrp="1"/>
          </p:cNvSpPr>
          <p:nvPr>
            <p:ph type="title"/>
          </p:nvPr>
        </p:nvSpPr>
        <p:spPr/>
        <p:txBody>
          <a:bodyPr/>
          <a:lstStyle/>
          <a:p>
            <a:r>
              <a:rPr lang="en-US">
                <a:latin typeface="Community Light"/>
              </a:rPr>
              <a:t>Writing The Spec</a:t>
            </a:r>
          </a:p>
        </p:txBody>
      </p:sp>
      <p:sp>
        <p:nvSpPr>
          <p:cNvPr id="3" name="Text Placeholder 2">
            <a:extLst>
              <a:ext uri="{FF2B5EF4-FFF2-40B4-BE49-F238E27FC236}">
                <a16:creationId xmlns:a16="http://schemas.microsoft.com/office/drawing/2014/main" id="{59723DC1-9837-4D2C-3CC7-37F38F515346}"/>
              </a:ext>
            </a:extLst>
          </p:cNvPr>
          <p:cNvSpPr>
            <a:spLocks noGrp="1"/>
          </p:cNvSpPr>
          <p:nvPr>
            <p:ph type="body" sz="quarter" idx="18"/>
          </p:nvPr>
        </p:nvSpPr>
        <p:spPr>
          <a:xfrm>
            <a:off x="1046807" y="8139825"/>
            <a:ext cx="6675718" cy="3765353"/>
          </a:xfrm>
        </p:spPr>
        <p:txBody>
          <a:bodyPr/>
          <a:lstStyle/>
          <a:p>
            <a:pPr algn="ctr"/>
            <a:r>
              <a:rPr lang="en-US" sz="4400" i="1">
                <a:latin typeface="Community Light"/>
              </a:rPr>
              <a:t>Proving safety &amp; correctness</a:t>
            </a:r>
            <a:endParaRPr lang="en-US"/>
          </a:p>
        </p:txBody>
      </p:sp>
      <p:pic>
        <p:nvPicPr>
          <p:cNvPr id="4" name="Picture 3" descr="A screenshot of a computer program&#10;&#10;Description automatically generated">
            <a:extLst>
              <a:ext uri="{FF2B5EF4-FFF2-40B4-BE49-F238E27FC236}">
                <a16:creationId xmlns:a16="http://schemas.microsoft.com/office/drawing/2014/main" id="{899A07D2-FF22-79EC-13AE-453FD7125E5B}"/>
              </a:ext>
            </a:extLst>
          </p:cNvPr>
          <p:cNvPicPr>
            <a:picLocks noChangeAspect="1"/>
          </p:cNvPicPr>
          <p:nvPr/>
        </p:nvPicPr>
        <p:blipFill>
          <a:blip r:embed="rId2"/>
          <a:stretch>
            <a:fillRect/>
          </a:stretch>
        </p:blipFill>
        <p:spPr>
          <a:xfrm>
            <a:off x="8792538" y="3436355"/>
            <a:ext cx="15600001" cy="7171238"/>
          </a:xfrm>
          <a:prstGeom prst="rect">
            <a:avLst/>
          </a:prstGeom>
        </p:spPr>
      </p:pic>
    </p:spTree>
    <p:extLst>
      <p:ext uri="{BB962C8B-B14F-4D97-AF65-F5344CB8AC3E}">
        <p14:creationId xmlns:p14="http://schemas.microsoft.com/office/powerpoint/2010/main" val="271176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AF5"/>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E970900-E8E0-8941-968D-C515BFFC44E9}"/>
              </a:ext>
            </a:extLst>
          </p:cNvPr>
          <p:cNvSpPr>
            <a:spLocks noGrp="1"/>
          </p:cNvSpPr>
          <p:nvPr>
            <p:ph type="title"/>
          </p:nvPr>
        </p:nvSpPr>
        <p:spPr>
          <a:xfrm>
            <a:off x="1055235" y="5223555"/>
            <a:ext cx="6696826" cy="3268890"/>
          </a:xfrm>
        </p:spPr>
        <p:txBody>
          <a:bodyPr anchor="ctr"/>
          <a:lstStyle/>
          <a:p>
            <a:r>
              <a:rPr lang="en-US">
                <a:latin typeface="Community Light"/>
              </a:rPr>
              <a:t>Venice at </a:t>
            </a:r>
            <a:br>
              <a:rPr lang="en-US"/>
            </a:br>
            <a:r>
              <a:rPr lang="en-US">
                <a:latin typeface="Community Light"/>
              </a:rPr>
              <a:t>a Glance</a:t>
            </a:r>
            <a:endParaRPr lang="en-US"/>
          </a:p>
        </p:txBody>
      </p:sp>
      <p:sp>
        <p:nvSpPr>
          <p:cNvPr id="3" name="Text Placeholder 2">
            <a:extLst>
              <a:ext uri="{FF2B5EF4-FFF2-40B4-BE49-F238E27FC236}">
                <a16:creationId xmlns:a16="http://schemas.microsoft.com/office/drawing/2014/main" id="{B5A432D6-E9AB-5147-BC5C-92B7F274481B}"/>
              </a:ext>
            </a:extLst>
          </p:cNvPr>
          <p:cNvSpPr>
            <a:spLocks noGrp="1"/>
          </p:cNvSpPr>
          <p:nvPr>
            <p:ph type="body" sz="quarter" idx="19"/>
          </p:nvPr>
        </p:nvSpPr>
        <p:spPr>
          <a:xfrm>
            <a:off x="11205121" y="2421909"/>
            <a:ext cx="11801378" cy="8923564"/>
          </a:xfrm>
        </p:spPr>
        <p:txBody>
          <a:bodyPr>
            <a:noAutofit/>
          </a:bodyPr>
          <a:lstStyle/>
          <a:p>
            <a:r>
              <a:rPr lang="en-US" sz="4400">
                <a:latin typeface="Community"/>
              </a:rPr>
              <a:t>Most popular storage choice for ML features at LinkedIn</a:t>
            </a:r>
          </a:p>
          <a:p>
            <a:r>
              <a:rPr lang="en-US" sz="4400">
                <a:latin typeface="Community"/>
              </a:rPr>
              <a:t>Async data ingestion from Hadoop, </a:t>
            </a:r>
            <a:r>
              <a:rPr lang="en-US" sz="4400" err="1">
                <a:latin typeface="Community"/>
              </a:rPr>
              <a:t>Samza</a:t>
            </a:r>
            <a:r>
              <a:rPr lang="en-US" sz="4400">
                <a:latin typeface="Community"/>
              </a:rPr>
              <a:t>, and online applications with high write throughput</a:t>
            </a:r>
            <a:endParaRPr lang="en-US" sz="4400">
              <a:latin typeface="Community Light"/>
            </a:endParaRPr>
          </a:p>
          <a:p>
            <a:r>
              <a:rPr lang="en-US" sz="4400">
                <a:latin typeface="Community"/>
              </a:rPr>
              <a:t>Online reads at low latency</a:t>
            </a:r>
          </a:p>
          <a:p>
            <a:r>
              <a:rPr lang="en-US" sz="4400">
                <a:latin typeface="Community"/>
              </a:rPr>
              <a:t>2.5K+ Venice Stores in production</a:t>
            </a:r>
          </a:p>
          <a:p>
            <a:r>
              <a:rPr lang="en-US" sz="4400">
                <a:latin typeface="Community"/>
              </a:rPr>
              <a:t>7+ years in production</a:t>
            </a:r>
          </a:p>
          <a:p>
            <a:r>
              <a:rPr lang="en-US" sz="4400">
                <a:latin typeface="Community"/>
              </a:rPr>
              <a:t>Benchmarked At a Million Ops / Sec / Node</a:t>
            </a:r>
            <a:endParaRPr lang="en-US" sz="4400">
              <a:solidFill>
                <a:srgbClr val="5B696B"/>
              </a:solidFill>
              <a:latin typeface="Community"/>
              <a:cs typeface="Arial"/>
            </a:endParaRPr>
          </a:p>
          <a:p>
            <a:r>
              <a:rPr lang="en-US" sz="4400">
                <a:latin typeface="Community"/>
              </a:rPr>
              <a:t>Open Source! </a:t>
            </a:r>
            <a:r>
              <a:rPr lang="en-US" sz="4400" b="1">
                <a:latin typeface="Community"/>
              </a:rPr>
              <a:t>https://github.com/linkedin/venice</a:t>
            </a:r>
          </a:p>
          <a:p>
            <a:pPr marL="934720" lvl="1" indent="-467995"/>
            <a:endParaRPr lang="en-US" sz="3200">
              <a:latin typeface="Community"/>
            </a:endParaRPr>
          </a:p>
        </p:txBody>
      </p:sp>
    </p:spTree>
    <p:extLst>
      <p:ext uri="{BB962C8B-B14F-4D97-AF65-F5344CB8AC3E}">
        <p14:creationId xmlns:p14="http://schemas.microsoft.com/office/powerpoint/2010/main" val="315930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F3B8-196F-6C6C-4758-7CAD44C41951}"/>
              </a:ext>
            </a:extLst>
          </p:cNvPr>
          <p:cNvSpPr>
            <a:spLocks noGrp="1"/>
          </p:cNvSpPr>
          <p:nvPr>
            <p:ph type="title"/>
          </p:nvPr>
        </p:nvSpPr>
        <p:spPr>
          <a:xfrm>
            <a:off x="1074059" y="5234327"/>
            <a:ext cx="6696826" cy="3268890"/>
          </a:xfrm>
        </p:spPr>
        <p:txBody>
          <a:bodyPr/>
          <a:lstStyle/>
          <a:p>
            <a:r>
              <a:rPr lang="en-US">
                <a:latin typeface="Community Light"/>
              </a:rPr>
              <a:t>Step 2: Refine or Modify the Base Spec</a:t>
            </a:r>
            <a:endParaRPr lang="en-US"/>
          </a:p>
        </p:txBody>
      </p:sp>
      <p:sp>
        <p:nvSpPr>
          <p:cNvPr id="4" name="Text Placeholder 3">
            <a:extLst>
              <a:ext uri="{FF2B5EF4-FFF2-40B4-BE49-F238E27FC236}">
                <a16:creationId xmlns:a16="http://schemas.microsoft.com/office/drawing/2014/main" id="{D44AA608-F5A7-428A-E812-815657D96D8A}"/>
              </a:ext>
            </a:extLst>
          </p:cNvPr>
          <p:cNvSpPr>
            <a:spLocks noGrp="1"/>
          </p:cNvSpPr>
          <p:nvPr>
            <p:ph type="body" sz="quarter" idx="19"/>
          </p:nvPr>
        </p:nvSpPr>
        <p:spPr>
          <a:xfrm>
            <a:off x="10221812" y="1510262"/>
            <a:ext cx="12789696" cy="9659209"/>
          </a:xfrm>
        </p:spPr>
        <p:txBody>
          <a:bodyPr/>
          <a:lstStyle/>
          <a:p>
            <a:pPr marL="0" indent="0">
              <a:buNone/>
            </a:pPr>
            <a:r>
              <a:rPr lang="en-US" b="1">
                <a:latin typeface="Community Light"/>
              </a:rPr>
              <a:t>Requirements</a:t>
            </a:r>
          </a:p>
          <a:p>
            <a:pPr marL="0" indent="0">
              <a:buNone/>
            </a:pPr>
            <a:endParaRPr lang="en-US" sz="4800">
              <a:latin typeface="Community Light"/>
            </a:endParaRPr>
          </a:p>
          <a:p>
            <a:pPr marL="685800" indent="-685800"/>
            <a:r>
              <a:rPr lang="en-US" sz="4800">
                <a:latin typeface="Community Light"/>
              </a:rPr>
              <a:t>In the presence of conflicting </a:t>
            </a:r>
            <a:r>
              <a:rPr lang="en-US" sz="4800" err="1">
                <a:latin typeface="Community Light"/>
              </a:rPr>
              <a:t>TTLupdates</a:t>
            </a:r>
            <a:r>
              <a:rPr lang="en-US" sz="4800">
                <a:latin typeface="Community Light"/>
              </a:rPr>
              <a:t>, the largest </a:t>
            </a:r>
            <a:r>
              <a:rPr lang="en-US" sz="4800" err="1">
                <a:latin typeface="Community Light"/>
              </a:rPr>
              <a:t>ttl</a:t>
            </a:r>
            <a:r>
              <a:rPr lang="en-US" sz="4800">
                <a:latin typeface="Community Light"/>
              </a:rPr>
              <a:t> value wins.</a:t>
            </a:r>
          </a:p>
          <a:p>
            <a:pPr marL="685800" indent="-685800"/>
            <a:r>
              <a:rPr lang="en-US" sz="4800">
                <a:latin typeface="Community Light"/>
              </a:rPr>
              <a:t>If a replica has multiple TTL updates, the latest one should have the highest value.</a:t>
            </a:r>
            <a:endParaRPr lang="en-US" sz="4800"/>
          </a:p>
          <a:p>
            <a:pPr marL="685800" indent="-685800"/>
            <a:endParaRPr lang="en-US" sz="4800"/>
          </a:p>
        </p:txBody>
      </p:sp>
    </p:spTree>
    <p:extLst>
      <p:ext uri="{BB962C8B-B14F-4D97-AF65-F5344CB8AC3E}">
        <p14:creationId xmlns:p14="http://schemas.microsoft.com/office/powerpoint/2010/main" val="276302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4D313-1DEE-9651-2DDC-3E28495E3268}"/>
              </a:ext>
            </a:extLst>
          </p:cNvPr>
          <p:cNvSpPr>
            <a:spLocks noGrp="1"/>
          </p:cNvSpPr>
          <p:nvPr>
            <p:ph type="title"/>
          </p:nvPr>
        </p:nvSpPr>
        <p:spPr/>
        <p:txBody>
          <a:bodyPr/>
          <a:lstStyle/>
          <a:p>
            <a:r>
              <a:rPr lang="en-US">
                <a:latin typeface="Community Light"/>
              </a:rPr>
              <a:t>Refining The Spec</a:t>
            </a:r>
          </a:p>
        </p:txBody>
      </p:sp>
      <p:sp>
        <p:nvSpPr>
          <p:cNvPr id="3" name="Text Placeholder 2">
            <a:extLst>
              <a:ext uri="{FF2B5EF4-FFF2-40B4-BE49-F238E27FC236}">
                <a16:creationId xmlns:a16="http://schemas.microsoft.com/office/drawing/2014/main" id="{59723DC1-9837-4D2C-3CC7-37F38F515346}"/>
              </a:ext>
            </a:extLst>
          </p:cNvPr>
          <p:cNvSpPr>
            <a:spLocks noGrp="1"/>
          </p:cNvSpPr>
          <p:nvPr>
            <p:ph type="body" sz="quarter" idx="18"/>
          </p:nvPr>
        </p:nvSpPr>
        <p:spPr>
          <a:xfrm>
            <a:off x="1046807" y="8139825"/>
            <a:ext cx="6675718" cy="3765353"/>
          </a:xfrm>
        </p:spPr>
        <p:txBody>
          <a:bodyPr/>
          <a:lstStyle/>
          <a:p>
            <a:pPr algn="ctr"/>
            <a:r>
              <a:rPr lang="en-US" sz="4400" i="1">
                <a:latin typeface="Community Light"/>
              </a:rPr>
              <a:t>Refining the condition for TTL_UPDATE</a:t>
            </a:r>
            <a:endParaRPr lang="en-US">
              <a:latin typeface="Community Light"/>
            </a:endParaRPr>
          </a:p>
        </p:txBody>
      </p:sp>
      <p:pic>
        <p:nvPicPr>
          <p:cNvPr id="5" name="Picture 4" descr="A computer screen with white text&#10;&#10;Description automatically generated">
            <a:extLst>
              <a:ext uri="{FF2B5EF4-FFF2-40B4-BE49-F238E27FC236}">
                <a16:creationId xmlns:a16="http://schemas.microsoft.com/office/drawing/2014/main" id="{A994352A-374D-EF8E-2DDB-4D9F97751FC9}"/>
              </a:ext>
            </a:extLst>
          </p:cNvPr>
          <p:cNvPicPr>
            <a:picLocks noChangeAspect="1"/>
          </p:cNvPicPr>
          <p:nvPr/>
        </p:nvPicPr>
        <p:blipFill>
          <a:blip r:embed="rId3"/>
          <a:stretch>
            <a:fillRect/>
          </a:stretch>
        </p:blipFill>
        <p:spPr>
          <a:xfrm>
            <a:off x="8836232" y="4961957"/>
            <a:ext cx="15560771" cy="4050798"/>
          </a:xfrm>
          <a:prstGeom prst="rect">
            <a:avLst/>
          </a:prstGeom>
        </p:spPr>
      </p:pic>
    </p:spTree>
    <p:extLst>
      <p:ext uri="{BB962C8B-B14F-4D97-AF65-F5344CB8AC3E}">
        <p14:creationId xmlns:p14="http://schemas.microsoft.com/office/powerpoint/2010/main" val="403448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4D313-1DEE-9651-2DDC-3E28495E3268}"/>
              </a:ext>
            </a:extLst>
          </p:cNvPr>
          <p:cNvSpPr>
            <a:spLocks noGrp="1"/>
          </p:cNvSpPr>
          <p:nvPr>
            <p:ph type="title"/>
          </p:nvPr>
        </p:nvSpPr>
        <p:spPr/>
        <p:txBody>
          <a:bodyPr/>
          <a:lstStyle/>
          <a:p>
            <a:r>
              <a:rPr lang="en-US">
                <a:latin typeface="Community Light"/>
              </a:rPr>
              <a:t>Refining The Spec</a:t>
            </a:r>
          </a:p>
        </p:txBody>
      </p:sp>
      <p:sp>
        <p:nvSpPr>
          <p:cNvPr id="3" name="Text Placeholder 2">
            <a:extLst>
              <a:ext uri="{FF2B5EF4-FFF2-40B4-BE49-F238E27FC236}">
                <a16:creationId xmlns:a16="http://schemas.microsoft.com/office/drawing/2014/main" id="{59723DC1-9837-4D2C-3CC7-37F38F515346}"/>
              </a:ext>
            </a:extLst>
          </p:cNvPr>
          <p:cNvSpPr>
            <a:spLocks noGrp="1"/>
          </p:cNvSpPr>
          <p:nvPr>
            <p:ph type="body" sz="quarter" idx="18"/>
          </p:nvPr>
        </p:nvSpPr>
        <p:spPr>
          <a:xfrm>
            <a:off x="1046807" y="8139825"/>
            <a:ext cx="6675718" cy="3765353"/>
          </a:xfrm>
        </p:spPr>
        <p:txBody>
          <a:bodyPr/>
          <a:lstStyle/>
          <a:p>
            <a:pPr algn="ctr"/>
            <a:r>
              <a:rPr lang="en-US" sz="4400" i="1">
                <a:latin typeface="Community Light"/>
              </a:rPr>
              <a:t>Adding more safety and correctness checks</a:t>
            </a:r>
            <a:endParaRPr lang="en-US">
              <a:latin typeface="Community Light"/>
            </a:endParaRPr>
          </a:p>
        </p:txBody>
      </p:sp>
      <p:pic>
        <p:nvPicPr>
          <p:cNvPr id="6" name="Picture 5" descr="A computer screen shot of a code&#10;&#10;Description automatically generated">
            <a:extLst>
              <a:ext uri="{FF2B5EF4-FFF2-40B4-BE49-F238E27FC236}">
                <a16:creationId xmlns:a16="http://schemas.microsoft.com/office/drawing/2014/main" id="{7F61C0EE-EA64-1B08-F774-72D459298122}"/>
              </a:ext>
            </a:extLst>
          </p:cNvPr>
          <p:cNvPicPr>
            <a:picLocks noChangeAspect="1"/>
          </p:cNvPicPr>
          <p:nvPr/>
        </p:nvPicPr>
        <p:blipFill>
          <a:blip r:embed="rId3"/>
          <a:stretch>
            <a:fillRect/>
          </a:stretch>
        </p:blipFill>
        <p:spPr>
          <a:xfrm>
            <a:off x="8854693" y="4209932"/>
            <a:ext cx="15510961" cy="3996943"/>
          </a:xfrm>
          <a:prstGeom prst="rect">
            <a:avLst/>
          </a:prstGeom>
        </p:spPr>
      </p:pic>
    </p:spTree>
    <p:extLst>
      <p:ext uri="{BB962C8B-B14F-4D97-AF65-F5344CB8AC3E}">
        <p14:creationId xmlns:p14="http://schemas.microsoft.com/office/powerpoint/2010/main" val="1492025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29AFA-0C83-38F4-6F3D-ACEB7826119F}"/>
              </a:ext>
            </a:extLst>
          </p:cNvPr>
          <p:cNvSpPr>
            <a:spLocks noGrp="1"/>
          </p:cNvSpPr>
          <p:nvPr>
            <p:ph type="title"/>
          </p:nvPr>
        </p:nvSpPr>
        <p:spPr>
          <a:xfrm>
            <a:off x="1055235" y="4180125"/>
            <a:ext cx="6696826" cy="3268890"/>
          </a:xfrm>
        </p:spPr>
        <p:txBody>
          <a:bodyPr anchor="b">
            <a:normAutofit/>
          </a:bodyPr>
          <a:lstStyle/>
          <a:p>
            <a:r>
              <a:rPr lang="en-US"/>
              <a:t>Future Work</a:t>
            </a:r>
          </a:p>
        </p:txBody>
      </p:sp>
      <p:sp>
        <p:nvSpPr>
          <p:cNvPr id="4" name="Text Placeholder 3">
            <a:extLst>
              <a:ext uri="{FF2B5EF4-FFF2-40B4-BE49-F238E27FC236}">
                <a16:creationId xmlns:a16="http://schemas.microsoft.com/office/drawing/2014/main" id="{AD65AB79-6E18-C6C4-0092-51CEC789B212}"/>
              </a:ext>
            </a:extLst>
          </p:cNvPr>
          <p:cNvSpPr>
            <a:spLocks noGrp="1"/>
          </p:cNvSpPr>
          <p:nvPr>
            <p:ph type="body" sz="quarter" idx="19"/>
          </p:nvPr>
        </p:nvSpPr>
        <p:spPr>
          <a:xfrm>
            <a:off x="11956030" y="3210865"/>
            <a:ext cx="10287000" cy="8059949"/>
          </a:xfrm>
        </p:spPr>
        <p:txBody>
          <a:bodyPr anchor="ctr">
            <a:normAutofit/>
          </a:bodyPr>
          <a:lstStyle/>
          <a:p>
            <a:pPr marL="0" indent="0">
              <a:buNone/>
            </a:pPr>
            <a:r>
              <a:rPr lang="en-US">
                <a:latin typeface="Community Light"/>
              </a:rPr>
              <a:t>Creating spec for other components like Compaction, Storage Formats, Router etc.</a:t>
            </a:r>
            <a:endParaRPr lang="en-US"/>
          </a:p>
          <a:p>
            <a:endParaRPr lang="en-US"/>
          </a:p>
          <a:p>
            <a:pPr marL="0" indent="0">
              <a:buNone/>
            </a:pPr>
            <a:r>
              <a:rPr lang="en-US" sz="4800">
                <a:latin typeface="Community Light"/>
              </a:rPr>
              <a:t>github.com/</a:t>
            </a:r>
            <a:r>
              <a:rPr lang="en-US" sz="4800" err="1">
                <a:latin typeface="Community Light"/>
              </a:rPr>
              <a:t>ankagrawal</a:t>
            </a:r>
            <a:r>
              <a:rPr lang="en-US" sz="4800">
                <a:latin typeface="Community Light"/>
              </a:rPr>
              <a:t>/</a:t>
            </a:r>
            <a:r>
              <a:rPr lang="en-US" sz="4800" err="1">
                <a:latin typeface="Community Light"/>
              </a:rPr>
              <a:t>AmbryTLA</a:t>
            </a:r>
            <a:endParaRPr lang="en-US" sz="4800" err="1"/>
          </a:p>
          <a:p>
            <a:pPr marL="466725" lvl="1" indent="0">
              <a:buNone/>
            </a:pPr>
            <a:endParaRPr lang="en-US"/>
          </a:p>
        </p:txBody>
      </p:sp>
      <p:pic>
        <p:nvPicPr>
          <p:cNvPr id="5" name="Picture 4" descr="A black cat with a tail&#10;&#10;Description automatically generated">
            <a:extLst>
              <a:ext uri="{FF2B5EF4-FFF2-40B4-BE49-F238E27FC236}">
                <a16:creationId xmlns:a16="http://schemas.microsoft.com/office/drawing/2014/main" id="{4998C98E-B666-E551-4FE0-EA582E017D29}"/>
              </a:ext>
            </a:extLst>
          </p:cNvPr>
          <p:cNvPicPr>
            <a:picLocks noChangeAspect="1"/>
          </p:cNvPicPr>
          <p:nvPr/>
        </p:nvPicPr>
        <p:blipFill>
          <a:blip r:embed="rId4"/>
          <a:stretch>
            <a:fillRect/>
          </a:stretch>
        </p:blipFill>
        <p:spPr>
          <a:xfrm>
            <a:off x="10999980" y="8551637"/>
            <a:ext cx="717264" cy="717264"/>
          </a:xfrm>
          <a:prstGeom prst="rect">
            <a:avLst/>
          </a:prstGeom>
        </p:spPr>
      </p:pic>
    </p:spTree>
    <p:extLst>
      <p:ext uri="{BB962C8B-B14F-4D97-AF65-F5344CB8AC3E}">
        <p14:creationId xmlns:p14="http://schemas.microsoft.com/office/powerpoint/2010/main" val="98331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AE26903-D8D3-C943-861C-0639D2DD2241}"/>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587" y="0"/>
            <a:ext cx="24384000" cy="13716000"/>
          </a:xfrm>
          <a:prstGeom prst="rect">
            <a:avLst/>
          </a:prstGeom>
        </p:spPr>
      </p:pic>
      <p:sp>
        <p:nvSpPr>
          <p:cNvPr id="5" name="Oval 4">
            <a:extLst>
              <a:ext uri="{FF2B5EF4-FFF2-40B4-BE49-F238E27FC236}">
                <a16:creationId xmlns:a16="http://schemas.microsoft.com/office/drawing/2014/main" id="{4B0F5861-860E-9D45-A193-11273544E45D}"/>
              </a:ext>
            </a:extLst>
          </p:cNvPr>
          <p:cNvSpPr/>
          <p:nvPr/>
        </p:nvSpPr>
        <p:spPr>
          <a:xfrm>
            <a:off x="3883539" y="2466752"/>
            <a:ext cx="3891518" cy="3891517"/>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864A7C7-8398-1342-9A59-A82E364D1557}"/>
              </a:ext>
            </a:extLst>
          </p:cNvPr>
          <p:cNvSpPr/>
          <p:nvPr/>
        </p:nvSpPr>
        <p:spPr>
          <a:xfrm>
            <a:off x="6817506" y="1119823"/>
            <a:ext cx="16085023" cy="12230100"/>
          </a:xfrm>
          <a:prstGeom prst="rect">
            <a:avLst/>
          </a:prstGeom>
          <a:solidFill>
            <a:srgbClr val="FDF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C94AEA5-B776-644F-AA93-8FE229A73BF5}"/>
              </a:ext>
            </a:extLst>
          </p:cNvPr>
          <p:cNvSpPr/>
          <p:nvPr/>
        </p:nvSpPr>
        <p:spPr>
          <a:xfrm>
            <a:off x="22636900" y="1485900"/>
            <a:ext cx="265630" cy="12230100"/>
          </a:xfrm>
          <a:prstGeom prst="rect">
            <a:avLst/>
          </a:prstGeom>
          <a:solidFill>
            <a:srgbClr val="FF9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641B14B3-7C3C-AA4F-BAAE-81C31A77971B}"/>
              </a:ext>
              <a:ext uri="{C183D7F6-B498-43B3-948B-1728B52AA6E4}">
                <adec:decorative xmlns:adec="http://schemas.microsoft.com/office/drawing/2017/decorative" val="1"/>
              </a:ext>
            </a:extLst>
          </p:cNvPr>
          <p:cNvGrpSpPr/>
          <p:nvPr/>
        </p:nvGrpSpPr>
        <p:grpSpPr>
          <a:xfrm>
            <a:off x="5546863" y="3639691"/>
            <a:ext cx="398774" cy="1490499"/>
            <a:chOff x="3555842" y="7547562"/>
            <a:chExt cx="556041" cy="2078317"/>
          </a:xfrm>
          <a:solidFill>
            <a:schemeClr val="accent3"/>
          </a:solidFill>
        </p:grpSpPr>
        <p:sp>
          <p:nvSpPr>
            <p:cNvPr id="15" name="Freeform 14">
              <a:extLst>
                <a:ext uri="{FF2B5EF4-FFF2-40B4-BE49-F238E27FC236}">
                  <a16:creationId xmlns:a16="http://schemas.microsoft.com/office/drawing/2014/main" id="{C7BACAF3-BDE6-7B44-8146-3BC1CDA3F60C}"/>
                </a:ext>
              </a:extLst>
            </p:cNvPr>
            <p:cNvSpPr/>
            <p:nvPr/>
          </p:nvSpPr>
          <p:spPr>
            <a:xfrm>
              <a:off x="3683458" y="7547562"/>
              <a:ext cx="428425" cy="428425"/>
            </a:xfrm>
            <a:custGeom>
              <a:avLst/>
              <a:gdLst/>
              <a:ahLst/>
              <a:cxnLst/>
              <a:rect l="l" t="t" r="r" b="b"/>
              <a:pathLst>
                <a:path w="428425" h="428425">
                  <a:moveTo>
                    <a:pt x="212693" y="0"/>
                  </a:moveTo>
                  <a:cubicBezTo>
                    <a:pt x="331194" y="0"/>
                    <a:pt x="428425" y="97231"/>
                    <a:pt x="428425" y="215732"/>
                  </a:cubicBezTo>
                  <a:cubicBezTo>
                    <a:pt x="428425" y="334233"/>
                    <a:pt x="331194" y="428425"/>
                    <a:pt x="212693" y="428425"/>
                  </a:cubicBezTo>
                  <a:cubicBezTo>
                    <a:pt x="94193" y="428425"/>
                    <a:pt x="0" y="334233"/>
                    <a:pt x="0" y="215732"/>
                  </a:cubicBezTo>
                  <a:cubicBezTo>
                    <a:pt x="0" y="97231"/>
                    <a:pt x="94193" y="0"/>
                    <a:pt x="212693"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b="1">
                <a:solidFill>
                  <a:schemeClr val="bg1"/>
                </a:solidFill>
                <a:latin typeface="Community Semibold" panose="02000303040000020003" pitchFamily="2" charset="0"/>
              </a:endParaRPr>
            </a:p>
          </p:txBody>
        </p:sp>
        <p:sp>
          <p:nvSpPr>
            <p:cNvPr id="14" name="Freeform 13">
              <a:extLst>
                <a:ext uri="{FF2B5EF4-FFF2-40B4-BE49-F238E27FC236}">
                  <a16:creationId xmlns:a16="http://schemas.microsoft.com/office/drawing/2014/main" id="{A2551F2E-7424-064B-B849-3B1FB0FB4A33}"/>
                </a:ext>
              </a:extLst>
            </p:cNvPr>
            <p:cNvSpPr/>
            <p:nvPr/>
          </p:nvSpPr>
          <p:spPr>
            <a:xfrm>
              <a:off x="3555842" y="8255527"/>
              <a:ext cx="507426" cy="1370352"/>
            </a:xfrm>
            <a:custGeom>
              <a:avLst/>
              <a:gdLst/>
              <a:ahLst/>
              <a:cxnLst/>
              <a:rect l="l" t="t" r="r" b="b"/>
              <a:pathLst>
                <a:path w="507426" h="1370352">
                  <a:moveTo>
                    <a:pt x="0" y="0"/>
                  </a:moveTo>
                  <a:lnTo>
                    <a:pt x="507426" y="0"/>
                  </a:lnTo>
                  <a:lnTo>
                    <a:pt x="507426" y="1370352"/>
                  </a:lnTo>
                  <a:lnTo>
                    <a:pt x="206617" y="1370352"/>
                  </a:lnTo>
                  <a:lnTo>
                    <a:pt x="206617" y="249155"/>
                  </a:lnTo>
                  <a:lnTo>
                    <a:pt x="0" y="249155"/>
                  </a:ln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b="1">
                <a:solidFill>
                  <a:schemeClr val="bg1"/>
                </a:solidFill>
                <a:latin typeface="Community Semibold" panose="02000303040000020003" pitchFamily="2" charset="0"/>
              </a:endParaRPr>
            </a:p>
          </p:txBody>
        </p:sp>
      </p:grpSp>
      <p:sp>
        <p:nvSpPr>
          <p:cNvPr id="22" name="Freeform 21">
            <a:extLst>
              <a:ext uri="{FF2B5EF4-FFF2-40B4-BE49-F238E27FC236}">
                <a16:creationId xmlns:a16="http://schemas.microsoft.com/office/drawing/2014/main" id="{C554A84C-31EA-1D4E-B9BD-97F6ECEE279E}"/>
              </a:ext>
            </a:extLst>
          </p:cNvPr>
          <p:cNvSpPr/>
          <p:nvPr/>
        </p:nvSpPr>
        <p:spPr>
          <a:xfrm>
            <a:off x="6817506" y="2738497"/>
            <a:ext cx="957552" cy="3348027"/>
          </a:xfrm>
          <a:custGeom>
            <a:avLst/>
            <a:gdLst>
              <a:gd name="connsiteX0" fmla="*/ 0 w 957552"/>
              <a:gd name="connsiteY0" fmla="*/ 0 h 3348027"/>
              <a:gd name="connsiteX1" fmla="*/ 99685 w 957552"/>
              <a:gd name="connsiteY1" fmla="*/ 60559 h 3348027"/>
              <a:gd name="connsiteX2" fmla="*/ 957552 w 957552"/>
              <a:gd name="connsiteY2" fmla="*/ 1674013 h 3348027"/>
              <a:gd name="connsiteX3" fmla="*/ 99685 w 957552"/>
              <a:gd name="connsiteY3" fmla="*/ 3287467 h 3348027"/>
              <a:gd name="connsiteX4" fmla="*/ 0 w 957552"/>
              <a:gd name="connsiteY4" fmla="*/ 3348027 h 334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52" h="3348027">
                <a:moveTo>
                  <a:pt x="0" y="0"/>
                </a:moveTo>
                <a:lnTo>
                  <a:pt x="99685" y="60559"/>
                </a:lnTo>
                <a:cubicBezTo>
                  <a:pt x="617260" y="410226"/>
                  <a:pt x="957552" y="1002380"/>
                  <a:pt x="957552" y="1674013"/>
                </a:cubicBezTo>
                <a:cubicBezTo>
                  <a:pt x="957552" y="2345647"/>
                  <a:pt x="617260" y="2937800"/>
                  <a:pt x="99685" y="3287467"/>
                </a:cubicBezTo>
                <a:lnTo>
                  <a:pt x="0" y="3348027"/>
                </a:lnTo>
                <a:close/>
              </a:path>
            </a:pathLst>
          </a:custGeom>
          <a:solidFill>
            <a:srgbClr val="FF93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FF13182-B0C4-8840-8DD6-42DCBF7E4449}"/>
              </a:ext>
            </a:extLst>
          </p:cNvPr>
          <p:cNvSpPr>
            <a:spLocks noGrp="1"/>
          </p:cNvSpPr>
          <p:nvPr>
            <p:ph type="title"/>
          </p:nvPr>
        </p:nvSpPr>
        <p:spPr>
          <a:xfrm>
            <a:off x="8840788" y="4147415"/>
            <a:ext cx="13944598" cy="861821"/>
          </a:xfrm>
        </p:spPr>
        <p:txBody>
          <a:bodyPr/>
          <a:lstStyle/>
          <a:p>
            <a:pPr defTabSz="1828891"/>
            <a:r>
              <a:rPr lang="en-US" sz="8000">
                <a:solidFill>
                  <a:schemeClr val="accent2"/>
                </a:solidFill>
                <a:latin typeface="Community"/>
                <a:ea typeface="+mn-ea"/>
                <a:cs typeface="+mn-cs"/>
              </a:rPr>
              <a:t>Questions? Fire Away!</a:t>
            </a:r>
            <a:endParaRPr lang="en-US" sz="8000">
              <a:solidFill>
                <a:schemeClr val="accent2"/>
              </a:solidFill>
              <a:latin typeface="Community" panose="02000303040000020003" pitchFamily="2" charset="0"/>
              <a:ea typeface="+mn-ea"/>
              <a:cs typeface="+mn-cs"/>
            </a:endParaRPr>
          </a:p>
        </p:txBody>
      </p:sp>
      <p:sp>
        <p:nvSpPr>
          <p:cNvPr id="12" name="TextBox 11">
            <a:extLst>
              <a:ext uri="{FF2B5EF4-FFF2-40B4-BE49-F238E27FC236}">
                <a16:creationId xmlns:a16="http://schemas.microsoft.com/office/drawing/2014/main" id="{4666D4F8-8E15-E64C-8BF2-C760A692FA83}"/>
              </a:ext>
            </a:extLst>
          </p:cNvPr>
          <p:cNvSpPr txBox="1"/>
          <p:nvPr/>
        </p:nvSpPr>
        <p:spPr>
          <a:xfrm>
            <a:off x="8987139" y="5588715"/>
            <a:ext cx="11516497" cy="2170404"/>
          </a:xfrm>
          <a:prstGeom prst="rect">
            <a:avLst/>
          </a:prstGeom>
          <a:noFill/>
        </p:spPr>
        <p:txBody>
          <a:bodyPr wrap="square" lIns="0" tIns="0" rIns="0" bIns="0" rtlCol="0" anchor="t">
            <a:noAutofit/>
          </a:bodyPr>
          <a:lstStyle/>
          <a:p>
            <a:pPr>
              <a:spcAft>
                <a:spcPts val="2400"/>
              </a:spcAft>
            </a:pPr>
            <a:r>
              <a:rPr lang="en-US" sz="6000">
                <a:solidFill>
                  <a:schemeClr val="accent6"/>
                </a:solidFill>
                <a:latin typeface="Community Light"/>
              </a:rPr>
              <a:t>Or, for more information, please checkout</a:t>
            </a:r>
          </a:p>
          <a:p>
            <a:pPr>
              <a:spcAft>
                <a:spcPts val="2400"/>
              </a:spcAft>
            </a:pPr>
            <a:r>
              <a:rPr lang="en-US" sz="5400">
                <a:solidFill>
                  <a:schemeClr val="accent6"/>
                </a:solidFill>
                <a:latin typeface="Community Light"/>
              </a:rPr>
              <a:t>       github.com/</a:t>
            </a:r>
            <a:r>
              <a:rPr lang="en-US" sz="5400" err="1">
                <a:solidFill>
                  <a:schemeClr val="accent6"/>
                </a:solidFill>
                <a:latin typeface="Community Light"/>
              </a:rPr>
              <a:t>linkedin</a:t>
            </a:r>
            <a:r>
              <a:rPr lang="en-US" sz="5400">
                <a:solidFill>
                  <a:schemeClr val="accent6"/>
                </a:solidFill>
                <a:latin typeface="Community Light"/>
              </a:rPr>
              <a:t>/</a:t>
            </a:r>
            <a:r>
              <a:rPr lang="en-US" sz="5400" err="1">
                <a:solidFill>
                  <a:schemeClr val="accent6"/>
                </a:solidFill>
                <a:latin typeface="Community Light"/>
              </a:rPr>
              <a:t>venice</a:t>
            </a:r>
            <a:endParaRPr lang="en-US" sz="5400">
              <a:solidFill>
                <a:schemeClr val="accent6"/>
              </a:solidFill>
              <a:latin typeface="Community Light"/>
            </a:endParaRPr>
          </a:p>
          <a:p>
            <a:pPr>
              <a:spcAft>
                <a:spcPts val="2400"/>
              </a:spcAft>
            </a:pPr>
            <a:r>
              <a:rPr lang="en-US" sz="5400">
                <a:solidFill>
                  <a:schemeClr val="accent6"/>
                </a:solidFill>
                <a:latin typeface="Community Light"/>
              </a:rPr>
              <a:t>       venicedb.org/</a:t>
            </a:r>
          </a:p>
          <a:p>
            <a:pPr>
              <a:spcAft>
                <a:spcPts val="2400"/>
              </a:spcAft>
            </a:pPr>
            <a:r>
              <a:rPr lang="en-US" sz="5400">
                <a:solidFill>
                  <a:schemeClr val="accent6"/>
                </a:solidFill>
                <a:latin typeface="Community Light"/>
              </a:rPr>
              <a:t>        github.com/</a:t>
            </a:r>
            <a:r>
              <a:rPr lang="en-US" sz="5400" err="1">
                <a:solidFill>
                  <a:schemeClr val="accent6"/>
                </a:solidFill>
                <a:latin typeface="Community Light"/>
              </a:rPr>
              <a:t>linkedin</a:t>
            </a:r>
            <a:r>
              <a:rPr lang="en-US" sz="5400">
                <a:solidFill>
                  <a:schemeClr val="accent6"/>
                </a:solidFill>
                <a:latin typeface="Community Light"/>
              </a:rPr>
              <a:t>/ambry</a:t>
            </a:r>
            <a:endParaRPr lang="en-US" sz="5400">
              <a:solidFill>
                <a:schemeClr val="accent6"/>
              </a:solidFill>
              <a:latin typeface="Community Light"/>
              <a:cs typeface="Calibri"/>
            </a:endParaRPr>
          </a:p>
          <a:p>
            <a:pPr>
              <a:spcAft>
                <a:spcPts val="2400"/>
              </a:spcAft>
            </a:pPr>
            <a:endParaRPr lang="en-US" sz="6000">
              <a:solidFill>
                <a:schemeClr val="accent6"/>
              </a:solidFill>
              <a:latin typeface="Community Light"/>
            </a:endParaRPr>
          </a:p>
        </p:txBody>
      </p:sp>
      <p:pic>
        <p:nvPicPr>
          <p:cNvPr id="4" name="Picture 3">
            <a:extLst>
              <a:ext uri="{FF2B5EF4-FFF2-40B4-BE49-F238E27FC236}">
                <a16:creationId xmlns:a16="http://schemas.microsoft.com/office/drawing/2014/main" id="{BD55C737-C71A-0A76-2235-D10CCAB1E591}"/>
              </a:ext>
            </a:extLst>
          </p:cNvPr>
          <p:cNvPicPr>
            <a:picLocks noChangeAspect="1"/>
          </p:cNvPicPr>
          <p:nvPr/>
        </p:nvPicPr>
        <p:blipFill>
          <a:blip r:embed="rId5"/>
          <a:stretch>
            <a:fillRect/>
          </a:stretch>
        </p:blipFill>
        <p:spPr>
          <a:xfrm>
            <a:off x="9055718" y="7831921"/>
            <a:ext cx="717264" cy="717264"/>
          </a:xfrm>
          <a:prstGeom prst="rect">
            <a:avLst/>
          </a:prstGeom>
        </p:spPr>
      </p:pic>
      <p:pic>
        <p:nvPicPr>
          <p:cNvPr id="9" name="Picture 8" descr="A black cat with a tail&#10;&#10;Description automatically generated">
            <a:extLst>
              <a:ext uri="{FF2B5EF4-FFF2-40B4-BE49-F238E27FC236}">
                <a16:creationId xmlns:a16="http://schemas.microsoft.com/office/drawing/2014/main" id="{F2B45D1D-35B5-24B2-1410-526227A0E844}"/>
              </a:ext>
            </a:extLst>
          </p:cNvPr>
          <p:cNvPicPr>
            <a:picLocks noChangeAspect="1"/>
          </p:cNvPicPr>
          <p:nvPr/>
        </p:nvPicPr>
        <p:blipFill>
          <a:blip r:embed="rId5"/>
          <a:stretch>
            <a:fillRect/>
          </a:stretch>
        </p:blipFill>
        <p:spPr>
          <a:xfrm>
            <a:off x="9054520" y="10006160"/>
            <a:ext cx="717264" cy="717264"/>
          </a:xfrm>
          <a:prstGeom prst="rect">
            <a:avLst/>
          </a:prstGeom>
        </p:spPr>
      </p:pic>
    </p:spTree>
    <p:extLst>
      <p:ext uri="{BB962C8B-B14F-4D97-AF65-F5344CB8AC3E}">
        <p14:creationId xmlns:p14="http://schemas.microsoft.com/office/powerpoint/2010/main" val="383109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E8F19-FD2E-5941-83B0-6E827A8D889A}"/>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300940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764792ED-F084-8694-0128-13127DDF4536}"/>
              </a:ext>
            </a:extLst>
          </p:cNvPr>
          <p:cNvSpPr txBox="1">
            <a:spLocks/>
          </p:cNvSpPr>
          <p:nvPr/>
        </p:nvSpPr>
        <p:spPr>
          <a:xfrm>
            <a:off x="11644637" y="5974468"/>
            <a:ext cx="10304039" cy="1320302"/>
          </a:xfrm>
          <a:prstGeom prst="rect">
            <a:avLst/>
          </a:prstGeom>
        </p:spPr>
        <p:txBody>
          <a:bodyPr lIns="91440" tIns="45720" rIns="91440" bIns="45720" anchor="t"/>
          <a:lstStyle>
            <a:lvl1pPr marL="457200" indent="-4302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5600" b="0" i="0" kern="1200">
                <a:solidFill>
                  <a:schemeClr val="accent6"/>
                </a:solidFill>
                <a:latin typeface="Community Light" panose="02000303040000020003" pitchFamily="2" charset="0"/>
                <a:ea typeface="+mn-ea"/>
                <a:cs typeface="+mn-cs"/>
              </a:defRPr>
            </a:lvl1pPr>
            <a:lvl2pPr marL="868363" indent="-33496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800" b="0" i="0" kern="1200">
                <a:solidFill>
                  <a:schemeClr val="accent6"/>
                </a:solidFill>
                <a:latin typeface="Community Light" panose="02000303040000020003" pitchFamily="2" charset="0"/>
                <a:ea typeface="+mn-ea"/>
                <a:cs typeface="+mn-cs"/>
              </a:defRPr>
            </a:lvl2pPr>
            <a:lvl3pPr marL="1314450" indent="-3794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000" b="0" i="0" kern="1200">
                <a:solidFill>
                  <a:schemeClr val="accent6"/>
                </a:solidFill>
                <a:latin typeface="Community Light" panose="02000303040000020003" pitchFamily="2" charset="0"/>
                <a:ea typeface="+mn-ea"/>
                <a:cs typeface="+mn-cs"/>
              </a:defRPr>
            </a:lvl3pPr>
            <a:lvl4pPr marL="1714500" indent="-40005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4pPr>
            <a:lvl5pPr marL="2071688" indent="-401638"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5pPr>
            <a:lvl6pPr marL="2471738" indent="-466725"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6pPr>
            <a:lvl7pPr marL="2873375" indent="-468313"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7pPr>
            <a:lvl8pPr marL="3208338" indent="-401638"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8pPr>
            <a:lvl9pPr marL="3497263" indent="-334963"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9pPr>
          </a:lstStyle>
          <a:p>
            <a:pPr marL="941705" indent="-914400">
              <a:buAutoNum type="arabicPeriod"/>
            </a:pPr>
            <a:endParaRPr lang="en-US"/>
          </a:p>
        </p:txBody>
      </p:sp>
      <p:sp>
        <p:nvSpPr>
          <p:cNvPr id="12" name="Text Placeholder 7">
            <a:extLst>
              <a:ext uri="{FF2B5EF4-FFF2-40B4-BE49-F238E27FC236}">
                <a16:creationId xmlns:a16="http://schemas.microsoft.com/office/drawing/2014/main" id="{8470D1C6-F11A-86AF-6399-89C0010209CB}"/>
              </a:ext>
            </a:extLst>
          </p:cNvPr>
          <p:cNvSpPr txBox="1">
            <a:spLocks/>
          </p:cNvSpPr>
          <p:nvPr/>
        </p:nvSpPr>
        <p:spPr>
          <a:xfrm>
            <a:off x="9686273" y="10660464"/>
            <a:ext cx="10304039" cy="1320302"/>
          </a:xfrm>
          <a:prstGeom prst="rect">
            <a:avLst/>
          </a:prstGeom>
        </p:spPr>
        <p:txBody>
          <a:bodyPr lIns="91440" tIns="45720" rIns="91440" bIns="45720" anchor="t"/>
          <a:lstStyle>
            <a:lvl1pPr marL="457200" indent="-4302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5600" b="0" i="0" kern="1200">
                <a:solidFill>
                  <a:schemeClr val="accent6"/>
                </a:solidFill>
                <a:latin typeface="Community Light" panose="02000303040000020003" pitchFamily="2" charset="0"/>
                <a:ea typeface="+mn-ea"/>
                <a:cs typeface="+mn-cs"/>
              </a:defRPr>
            </a:lvl1pPr>
            <a:lvl2pPr marL="868363" indent="-33496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800" b="0" i="0" kern="1200">
                <a:solidFill>
                  <a:schemeClr val="accent6"/>
                </a:solidFill>
                <a:latin typeface="Community Light" panose="02000303040000020003" pitchFamily="2" charset="0"/>
                <a:ea typeface="+mn-ea"/>
                <a:cs typeface="+mn-cs"/>
              </a:defRPr>
            </a:lvl2pPr>
            <a:lvl3pPr marL="1314450" indent="-379413"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4000" b="0" i="0" kern="1200">
                <a:solidFill>
                  <a:schemeClr val="accent6"/>
                </a:solidFill>
                <a:latin typeface="Community Light" panose="02000303040000020003" pitchFamily="2" charset="0"/>
                <a:ea typeface="+mn-ea"/>
                <a:cs typeface="+mn-cs"/>
              </a:defRPr>
            </a:lvl3pPr>
            <a:lvl4pPr marL="1714500" indent="-400050"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4pPr>
            <a:lvl5pPr marL="2071688" indent="-401638" algn="l" defTabSz="1828800" rtl="0" eaLnBrk="1" latinLnBrk="0" hangingPunct="1">
              <a:lnSpc>
                <a:spcPct val="100000"/>
              </a:lnSpc>
              <a:spcBef>
                <a:spcPts val="1200"/>
              </a:spcBef>
              <a:spcAft>
                <a:spcPts val="1200"/>
              </a:spcAft>
              <a:buClr>
                <a:schemeClr val="bg2"/>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5pPr>
            <a:lvl6pPr marL="2471738" indent="-466725"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6pPr>
            <a:lvl7pPr marL="2873375" indent="-468313"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7pPr>
            <a:lvl8pPr marL="3208338" indent="-401638"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8pPr>
            <a:lvl9pPr marL="3497263" indent="-334963" algn="l" defTabSz="1828800" rtl="0" eaLnBrk="1" latinLnBrk="0" hangingPunct="1">
              <a:lnSpc>
                <a:spcPct val="100000"/>
              </a:lnSpc>
              <a:spcBef>
                <a:spcPts val="1200"/>
              </a:spcBef>
              <a:spcAft>
                <a:spcPts val="1200"/>
              </a:spcAft>
              <a:buClr>
                <a:schemeClr val="accent5"/>
              </a:buClr>
              <a:buFont typeface="Arial" panose="020B0604020202020204" pitchFamily="34" charset="0"/>
              <a:buChar char="•"/>
              <a:tabLst/>
              <a:defRPr sz="3600" b="0" i="0" kern="1200">
                <a:solidFill>
                  <a:schemeClr val="accent6"/>
                </a:solidFill>
                <a:latin typeface="Community Light" panose="02000303040000020003" pitchFamily="2" charset="0"/>
                <a:ea typeface="+mn-ea"/>
                <a:cs typeface="+mn-cs"/>
              </a:defRPr>
            </a:lvl9pPr>
          </a:lstStyle>
          <a:p>
            <a:pPr marL="27305" indent="0">
              <a:buNone/>
            </a:pPr>
            <a:endParaRPr lang="en-US"/>
          </a:p>
        </p:txBody>
      </p:sp>
      <p:pic>
        <p:nvPicPr>
          <p:cNvPr id="4" name="Picture 2" descr="A black and white image of a lion&#10;&#10;Description automatically generated with low confidence">
            <a:extLst>
              <a:ext uri="{FF2B5EF4-FFF2-40B4-BE49-F238E27FC236}">
                <a16:creationId xmlns:a16="http://schemas.microsoft.com/office/drawing/2014/main" id="{05492753-47BA-1F94-DA39-538202C61C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05" y="1798203"/>
            <a:ext cx="8992553" cy="104111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624346F-0DFA-BB3B-C5A0-9855961A7C5D}"/>
              </a:ext>
            </a:extLst>
          </p:cNvPr>
          <p:cNvSpPr txBox="1"/>
          <p:nvPr/>
        </p:nvSpPr>
        <p:spPr>
          <a:xfrm>
            <a:off x="12193587" y="5377319"/>
            <a:ext cx="10304039" cy="2514600"/>
          </a:xfrm>
          <a:prstGeom prst="rect">
            <a:avLst/>
          </a:prstGeom>
          <a:noFill/>
        </p:spPr>
        <p:txBody>
          <a:bodyPr wrap="square" lIns="0" tIns="0" rIns="0" bIns="0" rtlCol="0" anchor="t">
            <a:noAutofit/>
          </a:bodyPr>
          <a:lstStyle/>
          <a:p>
            <a:r>
              <a:rPr lang="en-US" sz="9600">
                <a:solidFill>
                  <a:schemeClr val="accent6"/>
                </a:solidFill>
                <a:latin typeface="Community"/>
              </a:rPr>
              <a:t>Verifying Leap Frog With TLA+</a:t>
            </a:r>
            <a:endParaRPr lang="en-US">
              <a:solidFill>
                <a:schemeClr val="accent6"/>
              </a:solidFill>
              <a:cs typeface="Calibri"/>
            </a:endParaRPr>
          </a:p>
        </p:txBody>
      </p:sp>
    </p:spTree>
    <p:extLst>
      <p:ext uri="{BB962C8B-B14F-4D97-AF65-F5344CB8AC3E}">
        <p14:creationId xmlns:p14="http://schemas.microsoft.com/office/powerpoint/2010/main" val="139056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5BA80E52-FB05-2093-6605-099727EC5D17}"/>
              </a:ext>
            </a:extLst>
          </p:cNvPr>
          <p:cNvSpPr/>
          <p:nvPr/>
        </p:nvSpPr>
        <p:spPr>
          <a:xfrm>
            <a:off x="2174859" y="10153842"/>
            <a:ext cx="2736007" cy="2521667"/>
          </a:xfrm>
          <a:prstGeom prst="roundRect">
            <a:avLst/>
          </a:prstGeom>
          <a:solidFill>
            <a:srgbClr val="E9E5D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rgbClr val="000000"/>
              </a:solidFill>
              <a:latin typeface="Community" panose="02000303040000020003" pitchFamily="2" charset="0"/>
            </a:endParaRPr>
          </a:p>
        </p:txBody>
      </p:sp>
      <p:sp>
        <p:nvSpPr>
          <p:cNvPr id="9" name="Flowchart: Multidocument 8">
            <a:extLst>
              <a:ext uri="{FF2B5EF4-FFF2-40B4-BE49-F238E27FC236}">
                <a16:creationId xmlns:a16="http://schemas.microsoft.com/office/drawing/2014/main" id="{95AD708D-F4F4-18B3-68FD-226CA0379C84}"/>
              </a:ext>
            </a:extLst>
          </p:cNvPr>
          <p:cNvSpPr/>
          <p:nvPr/>
        </p:nvSpPr>
        <p:spPr>
          <a:xfrm>
            <a:off x="2480007" y="10959631"/>
            <a:ext cx="1825358" cy="1356735"/>
          </a:xfrm>
          <a:prstGeom prst="flowChartMultidocument">
            <a:avLst/>
          </a:prstGeom>
          <a:solidFill>
            <a:srgbClr val="E9E5D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accent6">
                    <a:lumMod val="50000"/>
                  </a:schemeClr>
                </a:solidFill>
                <a:latin typeface="Community"/>
              </a:rPr>
              <a:t>Venice Push Job</a:t>
            </a:r>
            <a:endParaRPr lang="en-US" sz="2400" b="1">
              <a:solidFill>
                <a:schemeClr val="accent6">
                  <a:lumMod val="50000"/>
                </a:schemeClr>
              </a:solidFill>
              <a:latin typeface="Community" panose="02000303040000020003" pitchFamily="2" charset="0"/>
            </a:endParaRPr>
          </a:p>
        </p:txBody>
      </p:sp>
      <p:sp>
        <p:nvSpPr>
          <p:cNvPr id="14" name="Direct Access Storage 6">
            <a:extLst>
              <a:ext uri="{FF2B5EF4-FFF2-40B4-BE49-F238E27FC236}">
                <a16:creationId xmlns:a16="http://schemas.microsoft.com/office/drawing/2014/main" id="{919423C4-0117-4538-7858-F8F9D6BA1231}"/>
              </a:ext>
            </a:extLst>
          </p:cNvPr>
          <p:cNvSpPr/>
          <p:nvPr/>
        </p:nvSpPr>
        <p:spPr>
          <a:xfrm>
            <a:off x="6516468" y="7366838"/>
            <a:ext cx="4028302" cy="1705232"/>
          </a:xfrm>
          <a:prstGeom prst="flowChartMagneticDrum">
            <a:avLst/>
          </a:prstGeom>
          <a:solidFill>
            <a:schemeClr val="tx2">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accent6">
                    <a:lumMod val="50000"/>
                  </a:schemeClr>
                </a:solidFill>
                <a:latin typeface="Community"/>
              </a:rPr>
              <a:t>Kafka Topics</a:t>
            </a:r>
          </a:p>
        </p:txBody>
      </p:sp>
      <p:sp>
        <p:nvSpPr>
          <p:cNvPr id="16" name="Rectangle 15">
            <a:extLst>
              <a:ext uri="{FF2B5EF4-FFF2-40B4-BE49-F238E27FC236}">
                <a16:creationId xmlns:a16="http://schemas.microsoft.com/office/drawing/2014/main" id="{FB1EC68D-D50C-5C4D-EDC5-E2F0C9E362AA}"/>
              </a:ext>
            </a:extLst>
          </p:cNvPr>
          <p:cNvSpPr/>
          <p:nvPr/>
        </p:nvSpPr>
        <p:spPr>
          <a:xfrm>
            <a:off x="12232037" y="7264188"/>
            <a:ext cx="2111657" cy="1902940"/>
          </a:xfrm>
          <a:prstGeom prst="rect">
            <a:avLst/>
          </a:prstGeom>
          <a:solidFill>
            <a:schemeClr val="bg2">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accent6">
                    <a:lumMod val="50000"/>
                  </a:schemeClr>
                </a:solidFill>
                <a:latin typeface="Community"/>
              </a:rPr>
              <a:t>Venice-server</a:t>
            </a:r>
            <a:endParaRPr lang="en-US">
              <a:solidFill>
                <a:schemeClr val="accent6">
                  <a:lumMod val="50000"/>
                </a:schemeClr>
              </a:solidFill>
              <a:latin typeface="Community" panose="02000303040000020003" pitchFamily="2" charset="0"/>
            </a:endParaRPr>
          </a:p>
        </p:txBody>
      </p:sp>
      <p:sp>
        <p:nvSpPr>
          <p:cNvPr id="26" name="Rectangle: Rounded Corners 25">
            <a:extLst>
              <a:ext uri="{FF2B5EF4-FFF2-40B4-BE49-F238E27FC236}">
                <a16:creationId xmlns:a16="http://schemas.microsoft.com/office/drawing/2014/main" id="{52024C0C-ABE5-DF50-F6A3-B79D54A6B30B}"/>
              </a:ext>
            </a:extLst>
          </p:cNvPr>
          <p:cNvSpPr/>
          <p:nvPr/>
        </p:nvSpPr>
        <p:spPr>
          <a:xfrm>
            <a:off x="2161053" y="7001959"/>
            <a:ext cx="2736007" cy="2521667"/>
          </a:xfrm>
          <a:prstGeom prst="roundRect">
            <a:avLst/>
          </a:prstGeom>
          <a:solidFill>
            <a:srgbClr val="E9E5D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err="1">
                <a:solidFill>
                  <a:schemeClr val="accent6">
                    <a:lumMod val="50000"/>
                  </a:schemeClr>
                </a:solidFill>
                <a:latin typeface="Community"/>
              </a:rPr>
              <a:t>fdf</a:t>
            </a:r>
          </a:p>
        </p:txBody>
      </p:sp>
      <p:sp>
        <p:nvSpPr>
          <p:cNvPr id="28" name="Flowchart: Multidocument 27">
            <a:extLst>
              <a:ext uri="{FF2B5EF4-FFF2-40B4-BE49-F238E27FC236}">
                <a16:creationId xmlns:a16="http://schemas.microsoft.com/office/drawing/2014/main" id="{366621CE-3ABE-028E-1BD8-B4054BAD0AF9}"/>
              </a:ext>
            </a:extLst>
          </p:cNvPr>
          <p:cNvSpPr/>
          <p:nvPr/>
        </p:nvSpPr>
        <p:spPr>
          <a:xfrm>
            <a:off x="2549245" y="7761566"/>
            <a:ext cx="1825358" cy="1356735"/>
          </a:xfrm>
          <a:prstGeom prst="flowChartMultidocument">
            <a:avLst/>
          </a:prstGeom>
          <a:solidFill>
            <a:srgbClr val="E9E5D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accent6">
                    <a:lumMod val="50000"/>
                  </a:schemeClr>
                </a:solidFill>
                <a:latin typeface="Community"/>
              </a:rPr>
              <a:t>Venice Table Writer</a:t>
            </a:r>
            <a:endParaRPr lang="en-US" sz="2000" b="1">
              <a:solidFill>
                <a:schemeClr val="accent6">
                  <a:lumMod val="50000"/>
                </a:schemeClr>
              </a:solidFill>
              <a:latin typeface="Community" panose="02000303040000020003" pitchFamily="2" charset="0"/>
            </a:endParaRPr>
          </a:p>
        </p:txBody>
      </p:sp>
      <p:sp>
        <p:nvSpPr>
          <p:cNvPr id="29" name="TextBox 28">
            <a:extLst>
              <a:ext uri="{FF2B5EF4-FFF2-40B4-BE49-F238E27FC236}">
                <a16:creationId xmlns:a16="http://schemas.microsoft.com/office/drawing/2014/main" id="{4F184AA8-1829-0360-2C88-82C58F74C8C7}"/>
              </a:ext>
            </a:extLst>
          </p:cNvPr>
          <p:cNvSpPr txBox="1"/>
          <p:nvPr/>
        </p:nvSpPr>
        <p:spPr>
          <a:xfrm>
            <a:off x="2768866" y="7188947"/>
            <a:ext cx="2411036"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800" err="1">
                <a:latin typeface="Community"/>
              </a:rPr>
              <a:t>Samza</a:t>
            </a:r>
            <a:r>
              <a:rPr lang="en-US" sz="2800">
                <a:latin typeface="Community"/>
              </a:rPr>
              <a:t>/</a:t>
            </a:r>
            <a:r>
              <a:rPr lang="en-US" sz="2800" err="1">
                <a:latin typeface="Community"/>
              </a:rPr>
              <a:t>Flink</a:t>
            </a:r>
            <a:endParaRPr lang="en-US" sz="2800">
              <a:latin typeface="Community"/>
            </a:endParaRPr>
          </a:p>
        </p:txBody>
      </p:sp>
      <p:sp>
        <p:nvSpPr>
          <p:cNvPr id="30" name="TextBox 29">
            <a:extLst>
              <a:ext uri="{FF2B5EF4-FFF2-40B4-BE49-F238E27FC236}">
                <a16:creationId xmlns:a16="http://schemas.microsoft.com/office/drawing/2014/main" id="{0B49A965-25C5-804C-E010-D5764ED46E2B}"/>
              </a:ext>
            </a:extLst>
          </p:cNvPr>
          <p:cNvSpPr txBox="1"/>
          <p:nvPr/>
        </p:nvSpPr>
        <p:spPr>
          <a:xfrm>
            <a:off x="2846428" y="10317635"/>
            <a:ext cx="2411036"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800">
                <a:latin typeface="Community"/>
              </a:rPr>
              <a:t>Azkaban</a:t>
            </a:r>
            <a:endParaRPr lang="en-US" sz="2800">
              <a:cs typeface="Calibri"/>
            </a:endParaRPr>
          </a:p>
        </p:txBody>
      </p:sp>
      <p:pic>
        <p:nvPicPr>
          <p:cNvPr id="34" name="Graphic 34" descr="Arrow Right with solid fill">
            <a:extLst>
              <a:ext uri="{FF2B5EF4-FFF2-40B4-BE49-F238E27FC236}">
                <a16:creationId xmlns:a16="http://schemas.microsoft.com/office/drawing/2014/main" id="{7CD78873-FF38-B969-17E0-5FE94E9543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69500" y="7787720"/>
            <a:ext cx="1381304" cy="914400"/>
          </a:xfrm>
          <a:prstGeom prst="rect">
            <a:avLst/>
          </a:prstGeom>
        </p:spPr>
      </p:pic>
      <p:pic>
        <p:nvPicPr>
          <p:cNvPr id="36" name="Graphic 34" descr="Arrow Right with solid fill">
            <a:extLst>
              <a:ext uri="{FF2B5EF4-FFF2-40B4-BE49-F238E27FC236}">
                <a16:creationId xmlns:a16="http://schemas.microsoft.com/office/drawing/2014/main" id="{4B6A55D3-7055-0BA2-681D-43DA8A6DA5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30702" y="7858124"/>
            <a:ext cx="914519" cy="914400"/>
          </a:xfrm>
          <a:prstGeom prst="rect">
            <a:avLst/>
          </a:prstGeom>
        </p:spPr>
      </p:pic>
      <p:sp>
        <p:nvSpPr>
          <p:cNvPr id="37" name="Flowchart: Predefined Process 36">
            <a:extLst>
              <a:ext uri="{FF2B5EF4-FFF2-40B4-BE49-F238E27FC236}">
                <a16:creationId xmlns:a16="http://schemas.microsoft.com/office/drawing/2014/main" id="{F4BF1813-87A8-EEFD-A421-209EE94B1B20}"/>
              </a:ext>
            </a:extLst>
          </p:cNvPr>
          <p:cNvSpPr/>
          <p:nvPr/>
        </p:nvSpPr>
        <p:spPr>
          <a:xfrm>
            <a:off x="6573073" y="10714101"/>
            <a:ext cx="14146346" cy="1612772"/>
          </a:xfrm>
          <a:prstGeom prst="flowChartPredefinedProcess">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6">
                    <a:lumMod val="50000"/>
                  </a:schemeClr>
                </a:solidFill>
                <a:latin typeface="Community"/>
              </a:rPr>
              <a:t>Venice Controller</a:t>
            </a:r>
            <a:endParaRPr lang="en-US">
              <a:solidFill>
                <a:schemeClr val="accent6">
                  <a:lumMod val="50000"/>
                </a:schemeClr>
              </a:solidFill>
            </a:endParaRPr>
          </a:p>
        </p:txBody>
      </p:sp>
      <p:pic>
        <p:nvPicPr>
          <p:cNvPr id="38" name="Graphic 37" descr="Arrow Right with solid fill">
            <a:extLst>
              <a:ext uri="{FF2B5EF4-FFF2-40B4-BE49-F238E27FC236}">
                <a16:creationId xmlns:a16="http://schemas.microsoft.com/office/drawing/2014/main" id="{C49E97F9-0FC4-C308-D5B9-1A08F6B610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7657875" y="9620249"/>
            <a:ext cx="914519" cy="914400"/>
          </a:xfrm>
          <a:prstGeom prst="rect">
            <a:avLst/>
          </a:prstGeom>
        </p:spPr>
      </p:pic>
      <p:pic>
        <p:nvPicPr>
          <p:cNvPr id="39" name="Graphic 38" descr="Arrow Right with solid fill">
            <a:extLst>
              <a:ext uri="{FF2B5EF4-FFF2-40B4-BE49-F238E27FC236}">
                <a16:creationId xmlns:a16="http://schemas.microsoft.com/office/drawing/2014/main" id="{5BAF37B1-722B-1EFF-1549-D892414542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2982117" y="9620249"/>
            <a:ext cx="914519" cy="914400"/>
          </a:xfrm>
          <a:prstGeom prst="rect">
            <a:avLst/>
          </a:prstGeom>
        </p:spPr>
      </p:pic>
      <p:pic>
        <p:nvPicPr>
          <p:cNvPr id="41" name="Graphic 40" descr="Arrow Right with solid fill">
            <a:extLst>
              <a:ext uri="{FF2B5EF4-FFF2-40B4-BE49-F238E27FC236}">
                <a16:creationId xmlns:a16="http://schemas.microsoft.com/office/drawing/2014/main" id="{0D1BF3EB-9D48-1F63-82B1-A57CFFE834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9212241" y="9591674"/>
            <a:ext cx="914519" cy="914400"/>
          </a:xfrm>
          <a:prstGeom prst="rect">
            <a:avLst/>
          </a:prstGeom>
        </p:spPr>
      </p:pic>
      <p:pic>
        <p:nvPicPr>
          <p:cNvPr id="42" name="Graphic 34" descr="Arrow Right with solid fill">
            <a:extLst>
              <a:ext uri="{FF2B5EF4-FFF2-40B4-BE49-F238E27FC236}">
                <a16:creationId xmlns:a16="http://schemas.microsoft.com/office/drawing/2014/main" id="{34AA4DBE-9F2E-9357-3569-E24D87780A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00000">
            <a:off x="5041072" y="9536534"/>
            <a:ext cx="1381304" cy="914400"/>
          </a:xfrm>
          <a:prstGeom prst="rect">
            <a:avLst/>
          </a:prstGeom>
        </p:spPr>
      </p:pic>
      <p:sp>
        <p:nvSpPr>
          <p:cNvPr id="43" name="Rectangle: Rounded Corners 42">
            <a:extLst>
              <a:ext uri="{FF2B5EF4-FFF2-40B4-BE49-F238E27FC236}">
                <a16:creationId xmlns:a16="http://schemas.microsoft.com/office/drawing/2014/main" id="{E44AB773-E783-72D4-929B-5A38EAF3108C}"/>
              </a:ext>
            </a:extLst>
          </p:cNvPr>
          <p:cNvSpPr/>
          <p:nvPr/>
        </p:nvSpPr>
        <p:spPr>
          <a:xfrm>
            <a:off x="18089404" y="1657347"/>
            <a:ext cx="2903365" cy="1355435"/>
          </a:xfrm>
          <a:prstGeom prst="roundRect">
            <a:avLst/>
          </a:prstGeom>
          <a:solidFill>
            <a:srgbClr val="E9E5D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solidFill>
                  <a:schemeClr val="accent6">
                    <a:lumMod val="50000"/>
                  </a:schemeClr>
                </a:solidFill>
                <a:latin typeface="Community"/>
              </a:rPr>
              <a:t>Venice Thin Client</a:t>
            </a:r>
            <a:endParaRPr lang="en-US" sz="2800">
              <a:solidFill>
                <a:schemeClr val="accent6">
                  <a:lumMod val="50000"/>
                </a:schemeClr>
              </a:solidFill>
              <a:cs typeface="Calibri"/>
            </a:endParaRPr>
          </a:p>
        </p:txBody>
      </p:sp>
      <p:sp>
        <p:nvSpPr>
          <p:cNvPr id="44" name="Rectangle: Rounded Corners 43">
            <a:extLst>
              <a:ext uri="{FF2B5EF4-FFF2-40B4-BE49-F238E27FC236}">
                <a16:creationId xmlns:a16="http://schemas.microsoft.com/office/drawing/2014/main" id="{B1045074-CCC8-5743-657F-0CF4599D1DA7}"/>
              </a:ext>
            </a:extLst>
          </p:cNvPr>
          <p:cNvSpPr/>
          <p:nvPr/>
        </p:nvSpPr>
        <p:spPr>
          <a:xfrm>
            <a:off x="11839512" y="1710487"/>
            <a:ext cx="2903365" cy="1355435"/>
          </a:xfrm>
          <a:prstGeom prst="roundRect">
            <a:avLst/>
          </a:prstGeom>
          <a:solidFill>
            <a:srgbClr val="E9E5D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solidFill>
                  <a:schemeClr val="accent6">
                    <a:lumMod val="50000"/>
                  </a:schemeClr>
                </a:solidFill>
                <a:latin typeface="Community"/>
              </a:rPr>
              <a:t>Venice Fast Client</a:t>
            </a:r>
            <a:endParaRPr lang="en-US"/>
          </a:p>
        </p:txBody>
      </p:sp>
      <p:sp>
        <p:nvSpPr>
          <p:cNvPr id="45" name="Rectangle: Rounded Corners 44">
            <a:extLst>
              <a:ext uri="{FF2B5EF4-FFF2-40B4-BE49-F238E27FC236}">
                <a16:creationId xmlns:a16="http://schemas.microsoft.com/office/drawing/2014/main" id="{E0D73157-7AA6-FD4D-78BC-F6647ADB5A5C}"/>
              </a:ext>
            </a:extLst>
          </p:cNvPr>
          <p:cNvSpPr/>
          <p:nvPr/>
        </p:nvSpPr>
        <p:spPr>
          <a:xfrm>
            <a:off x="7090623" y="1657347"/>
            <a:ext cx="2903365" cy="1355435"/>
          </a:xfrm>
          <a:prstGeom prst="roundRect">
            <a:avLst/>
          </a:prstGeom>
          <a:solidFill>
            <a:srgbClr val="E9E5D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solidFill>
                  <a:schemeClr val="accent6">
                    <a:lumMod val="50000"/>
                  </a:schemeClr>
                </a:solidFill>
                <a:latin typeface="Community"/>
              </a:rPr>
              <a:t>Da Vinci Client</a:t>
            </a:r>
            <a:endParaRPr lang="en-US"/>
          </a:p>
        </p:txBody>
      </p:sp>
      <p:sp>
        <p:nvSpPr>
          <p:cNvPr id="46" name="Rectangle 45">
            <a:extLst>
              <a:ext uri="{FF2B5EF4-FFF2-40B4-BE49-F238E27FC236}">
                <a16:creationId xmlns:a16="http://schemas.microsoft.com/office/drawing/2014/main" id="{343A1C84-32B9-FC5B-20ED-A822B3D67A9F}"/>
              </a:ext>
            </a:extLst>
          </p:cNvPr>
          <p:cNvSpPr/>
          <p:nvPr/>
        </p:nvSpPr>
        <p:spPr>
          <a:xfrm>
            <a:off x="18595799" y="7266845"/>
            <a:ext cx="2107299" cy="1902940"/>
          </a:xfrm>
          <a:prstGeom prst="rect">
            <a:avLst/>
          </a:prstGeom>
          <a:solidFill>
            <a:schemeClr val="bg2">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accent6">
                    <a:lumMod val="50000"/>
                  </a:schemeClr>
                </a:solidFill>
                <a:latin typeface="Community"/>
              </a:rPr>
              <a:t>Venice-router</a:t>
            </a:r>
          </a:p>
        </p:txBody>
      </p:sp>
      <p:sp>
        <p:nvSpPr>
          <p:cNvPr id="62" name="Arrow: Up 61">
            <a:extLst>
              <a:ext uri="{FF2B5EF4-FFF2-40B4-BE49-F238E27FC236}">
                <a16:creationId xmlns:a16="http://schemas.microsoft.com/office/drawing/2014/main" id="{27261758-A3D7-61DF-91EE-546C2BAFB8BE}"/>
              </a:ext>
            </a:extLst>
          </p:cNvPr>
          <p:cNvSpPr/>
          <p:nvPr/>
        </p:nvSpPr>
        <p:spPr>
          <a:xfrm>
            <a:off x="8350222" y="3235071"/>
            <a:ext cx="198845" cy="3512058"/>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accent6">
                  <a:lumMod val="50000"/>
                </a:schemeClr>
              </a:solidFill>
              <a:latin typeface="Community" panose="02000303040000020003" pitchFamily="2" charset="0"/>
            </a:endParaRPr>
          </a:p>
        </p:txBody>
      </p:sp>
      <p:sp>
        <p:nvSpPr>
          <p:cNvPr id="66" name="Arrow: Up-Down 65">
            <a:extLst>
              <a:ext uri="{FF2B5EF4-FFF2-40B4-BE49-F238E27FC236}">
                <a16:creationId xmlns:a16="http://schemas.microsoft.com/office/drawing/2014/main" id="{3ADFFE0C-2A9D-4DE8-3566-F5EB0732C952}"/>
              </a:ext>
            </a:extLst>
          </p:cNvPr>
          <p:cNvSpPr/>
          <p:nvPr/>
        </p:nvSpPr>
        <p:spPr>
          <a:xfrm>
            <a:off x="13259348" y="3407464"/>
            <a:ext cx="198844" cy="3502152"/>
          </a:xfrm>
          <a:prstGeom prst="up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accent6">
                  <a:lumMod val="50000"/>
                </a:schemeClr>
              </a:solidFill>
              <a:latin typeface="Community" panose="02000303040000020003" pitchFamily="2" charset="0"/>
            </a:endParaRPr>
          </a:p>
        </p:txBody>
      </p:sp>
      <p:sp>
        <p:nvSpPr>
          <p:cNvPr id="67" name="Arrow: Up-Down 66">
            <a:extLst>
              <a:ext uri="{FF2B5EF4-FFF2-40B4-BE49-F238E27FC236}">
                <a16:creationId xmlns:a16="http://schemas.microsoft.com/office/drawing/2014/main" id="{45F7EC99-B83B-0B5A-0DC9-16480BD6BC0B}"/>
              </a:ext>
            </a:extLst>
          </p:cNvPr>
          <p:cNvSpPr/>
          <p:nvPr/>
        </p:nvSpPr>
        <p:spPr>
          <a:xfrm>
            <a:off x="19450605" y="3163824"/>
            <a:ext cx="198844" cy="3694176"/>
          </a:xfrm>
          <a:prstGeom prst="up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accent6">
                  <a:lumMod val="50000"/>
                </a:schemeClr>
              </a:solidFill>
              <a:latin typeface="Community" panose="02000303040000020003" pitchFamily="2" charset="0"/>
            </a:endParaRPr>
          </a:p>
        </p:txBody>
      </p:sp>
      <mc:AlternateContent xmlns:mc="http://schemas.openxmlformats.org/markup-compatibility/2006" xmlns:p14="http://schemas.microsoft.com/office/powerpoint/2010/main">
        <mc:Choice Requires="p14">
          <p:contentPart p14:bwMode="auto" r:id="rId6">
            <p14:nvContentPartPr>
              <p14:cNvPr id="87" name="Ink 86">
                <a:extLst>
                  <a:ext uri="{FF2B5EF4-FFF2-40B4-BE49-F238E27FC236}">
                    <a16:creationId xmlns:a16="http://schemas.microsoft.com/office/drawing/2014/main" id="{B426FE5A-EFAE-F3CF-8597-37A694222009}"/>
                  </a:ext>
                </a:extLst>
              </p14:cNvPr>
              <p14:cNvContentPartPr/>
              <p14:nvPr/>
            </p14:nvContentPartPr>
            <p14:xfrm>
              <a:off x="2887429" y="1189676"/>
              <a:ext cx="19050" cy="19050"/>
            </p14:xfrm>
          </p:contentPart>
        </mc:Choice>
        <mc:Fallback xmlns="">
          <p:pic>
            <p:nvPicPr>
              <p:cNvPr id="87" name="Ink 86">
                <a:extLst>
                  <a:ext uri="{FF2B5EF4-FFF2-40B4-BE49-F238E27FC236}">
                    <a16:creationId xmlns:a16="http://schemas.microsoft.com/office/drawing/2014/main" id="{B426FE5A-EFAE-F3CF-8597-37A694222009}"/>
                  </a:ext>
                </a:extLst>
              </p:cNvPr>
              <p:cNvPicPr/>
              <p:nvPr/>
            </p:nvPicPr>
            <p:blipFill>
              <a:blip r:embed="rId7"/>
              <a:stretch>
                <a:fillRect/>
              </a:stretch>
            </p:blipFill>
            <p:spPr>
              <a:xfrm>
                <a:off x="1934929" y="237176"/>
                <a:ext cx="1905000" cy="1905000"/>
              </a:xfrm>
              <a:prstGeom prst="rect">
                <a:avLst/>
              </a:prstGeom>
            </p:spPr>
          </p:pic>
        </mc:Fallback>
      </mc:AlternateContent>
      <p:sp>
        <p:nvSpPr>
          <p:cNvPr id="93" name="Title 92">
            <a:extLst>
              <a:ext uri="{FF2B5EF4-FFF2-40B4-BE49-F238E27FC236}">
                <a16:creationId xmlns:a16="http://schemas.microsoft.com/office/drawing/2014/main" id="{6E4E6FDE-A37F-7294-48BF-8F691784B1EB}"/>
              </a:ext>
            </a:extLst>
          </p:cNvPr>
          <p:cNvSpPr>
            <a:spLocks noGrp="1"/>
          </p:cNvSpPr>
          <p:nvPr>
            <p:ph type="title"/>
          </p:nvPr>
        </p:nvSpPr>
        <p:spPr>
          <a:xfrm>
            <a:off x="999101" y="913415"/>
            <a:ext cx="5222826" cy="878944"/>
          </a:xfrm>
        </p:spPr>
        <p:txBody>
          <a:bodyPr/>
          <a:lstStyle/>
          <a:p>
            <a:r>
              <a:rPr lang="en-US">
                <a:latin typeface="Community Light"/>
              </a:rPr>
              <a:t>Venice Architecture</a:t>
            </a:r>
            <a:endParaRPr lang="en-US"/>
          </a:p>
        </p:txBody>
      </p:sp>
      <p:sp>
        <p:nvSpPr>
          <p:cNvPr id="2" name="Rectangle: Rounded Corners 25">
            <a:extLst>
              <a:ext uri="{FF2B5EF4-FFF2-40B4-BE49-F238E27FC236}">
                <a16:creationId xmlns:a16="http://schemas.microsoft.com/office/drawing/2014/main" id="{E950C291-052D-D573-8BEE-312162B60FAC}"/>
              </a:ext>
            </a:extLst>
          </p:cNvPr>
          <p:cNvSpPr/>
          <p:nvPr/>
        </p:nvSpPr>
        <p:spPr>
          <a:xfrm>
            <a:off x="2142003" y="3885379"/>
            <a:ext cx="2736007" cy="2521667"/>
          </a:xfrm>
          <a:prstGeom prst="roundRect">
            <a:avLst/>
          </a:prstGeom>
          <a:solidFill>
            <a:srgbClr val="E9E5D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err="1">
                <a:solidFill>
                  <a:schemeClr val="accent6">
                    <a:lumMod val="50000"/>
                  </a:schemeClr>
                </a:solidFill>
                <a:latin typeface="Community"/>
              </a:rPr>
              <a:t>fdf</a:t>
            </a:r>
          </a:p>
        </p:txBody>
      </p:sp>
      <p:sp>
        <p:nvSpPr>
          <p:cNvPr id="3" name="Flowchart: Multidocument 27">
            <a:extLst>
              <a:ext uri="{FF2B5EF4-FFF2-40B4-BE49-F238E27FC236}">
                <a16:creationId xmlns:a16="http://schemas.microsoft.com/office/drawing/2014/main" id="{6A856014-C034-1882-9538-29ACCA498FAB}"/>
              </a:ext>
            </a:extLst>
          </p:cNvPr>
          <p:cNvSpPr/>
          <p:nvPr/>
        </p:nvSpPr>
        <p:spPr>
          <a:xfrm>
            <a:off x="2530195" y="4644986"/>
            <a:ext cx="1825358" cy="1356735"/>
          </a:xfrm>
          <a:prstGeom prst="flowChartMultidocument">
            <a:avLst/>
          </a:prstGeom>
          <a:solidFill>
            <a:srgbClr val="E9E5D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accent6">
                    <a:lumMod val="50000"/>
                  </a:schemeClr>
                </a:solidFill>
                <a:latin typeface="Community"/>
              </a:rPr>
              <a:t>Venice Producer</a:t>
            </a:r>
            <a:endParaRPr lang="en-US" sz="2000" b="1">
              <a:solidFill>
                <a:schemeClr val="accent6">
                  <a:lumMod val="50000"/>
                </a:schemeClr>
              </a:solidFill>
              <a:latin typeface="Community" panose="02000303040000020003" pitchFamily="2" charset="0"/>
            </a:endParaRPr>
          </a:p>
        </p:txBody>
      </p:sp>
      <p:sp>
        <p:nvSpPr>
          <p:cNvPr id="4" name="TextBox 3">
            <a:extLst>
              <a:ext uri="{FF2B5EF4-FFF2-40B4-BE49-F238E27FC236}">
                <a16:creationId xmlns:a16="http://schemas.microsoft.com/office/drawing/2014/main" id="{AB2A6571-01CE-858B-449F-A08936C56D93}"/>
              </a:ext>
            </a:extLst>
          </p:cNvPr>
          <p:cNvSpPr txBox="1"/>
          <p:nvPr/>
        </p:nvSpPr>
        <p:spPr>
          <a:xfrm>
            <a:off x="3040375" y="4009795"/>
            <a:ext cx="2411036"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800">
                <a:latin typeface="Community"/>
              </a:rPr>
              <a:t>Apps</a:t>
            </a:r>
          </a:p>
        </p:txBody>
      </p:sp>
      <p:pic>
        <p:nvPicPr>
          <p:cNvPr id="8" name="Graphic 34" descr="Arrow Right with solid fill">
            <a:extLst>
              <a:ext uri="{FF2B5EF4-FFF2-40B4-BE49-F238E27FC236}">
                <a16:creationId xmlns:a16="http://schemas.microsoft.com/office/drawing/2014/main" id="{30F781C4-E550-A779-FEEB-933601FBAB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280000">
            <a:off x="5184530" y="6086272"/>
            <a:ext cx="1381304" cy="914400"/>
          </a:xfrm>
          <a:prstGeom prst="rect">
            <a:avLst/>
          </a:prstGeom>
        </p:spPr>
      </p:pic>
      <p:pic>
        <p:nvPicPr>
          <p:cNvPr id="11" name="Google Shape;348;p34">
            <a:extLst>
              <a:ext uri="{FF2B5EF4-FFF2-40B4-BE49-F238E27FC236}">
                <a16:creationId xmlns:a16="http://schemas.microsoft.com/office/drawing/2014/main" id="{F3440189-B80C-5090-1633-17617135BC5F}"/>
              </a:ext>
            </a:extLst>
          </p:cNvPr>
          <p:cNvPicPr preferRelativeResize="0"/>
          <p:nvPr/>
        </p:nvPicPr>
        <p:blipFill>
          <a:blip r:embed="rId8">
            <a:alphaModFix/>
          </a:blip>
          <a:stretch>
            <a:fillRect/>
          </a:stretch>
        </p:blipFill>
        <p:spPr>
          <a:xfrm>
            <a:off x="4105729" y="8618979"/>
            <a:ext cx="1261505" cy="1215813"/>
          </a:xfrm>
          <a:prstGeom prst="ellipse">
            <a:avLst/>
          </a:prstGeom>
          <a:solidFill>
            <a:schemeClr val="bg1"/>
          </a:solidFill>
          <a:ln w="57150" cap="flat" cmpd="sng">
            <a:solidFill>
              <a:srgbClr val="915907"/>
            </a:solidFill>
            <a:prstDash val="solid"/>
            <a:round/>
            <a:headEnd type="none" w="sm" len="sm"/>
            <a:tailEnd type="none" w="sm" len="sm"/>
          </a:ln>
        </p:spPr>
      </p:pic>
      <p:pic>
        <p:nvPicPr>
          <p:cNvPr id="13" name="Google Shape;344;p34">
            <a:extLst>
              <a:ext uri="{FF2B5EF4-FFF2-40B4-BE49-F238E27FC236}">
                <a16:creationId xmlns:a16="http://schemas.microsoft.com/office/drawing/2014/main" id="{40FFB426-4F78-1A8A-CE4E-A9B0DD07B32E}"/>
              </a:ext>
            </a:extLst>
          </p:cNvPr>
          <p:cNvPicPr preferRelativeResize="0"/>
          <p:nvPr/>
        </p:nvPicPr>
        <p:blipFill rotWithShape="1">
          <a:blip r:embed="rId9">
            <a:alphaModFix/>
          </a:blip>
          <a:srcRect l="2724" r="59271" b="34636"/>
          <a:stretch/>
        </p:blipFill>
        <p:spPr>
          <a:xfrm>
            <a:off x="4109682" y="12087283"/>
            <a:ext cx="1242309" cy="1195247"/>
          </a:xfrm>
          <a:prstGeom prst="ellipse">
            <a:avLst/>
          </a:prstGeom>
          <a:noFill/>
          <a:ln w="57150" cap="flat" cmpd="sng">
            <a:solidFill>
              <a:srgbClr val="915907"/>
            </a:solidFill>
            <a:prstDash val="solid"/>
            <a:round/>
            <a:headEnd type="none" w="sm" len="sm"/>
            <a:tailEnd type="none" w="sm" len="sm"/>
          </a:ln>
        </p:spPr>
      </p:pic>
      <p:pic>
        <p:nvPicPr>
          <p:cNvPr id="3078" name="Picture 6">
            <a:extLst>
              <a:ext uri="{FF2B5EF4-FFF2-40B4-BE49-F238E27FC236}">
                <a16:creationId xmlns:a16="http://schemas.microsoft.com/office/drawing/2014/main" id="{6D1BAFDD-295D-AF36-ADE1-A83B020D5D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73618" y="8500066"/>
            <a:ext cx="1195248" cy="119524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2392577A-6563-4A71-42BB-8C6F52ADCBF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27043" y="12327435"/>
            <a:ext cx="1629919" cy="852991"/>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a:extLst>
              <a:ext uri="{FF2B5EF4-FFF2-40B4-BE49-F238E27FC236}">
                <a16:creationId xmlns:a16="http://schemas.microsoft.com/office/drawing/2014/main" id="{B38735D9-C08F-06A9-A787-D991A144329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86845" y="7639093"/>
            <a:ext cx="813659" cy="1184236"/>
          </a:xfrm>
          <a:prstGeom prst="rect">
            <a:avLst/>
          </a:prstGeom>
          <a:noFill/>
          <a:extLst>
            <a:ext uri="{909E8E84-426E-40DD-AFC4-6F175D3DCCD1}">
              <a14:hiddenFill xmlns:a14="http://schemas.microsoft.com/office/drawing/2010/main">
                <a:solidFill>
                  <a:srgbClr val="FFFFFF"/>
                </a:solidFill>
              </a14:hiddenFill>
            </a:ext>
          </a:extLst>
        </p:spPr>
      </p:pic>
      <p:sp>
        <p:nvSpPr>
          <p:cNvPr id="27" name="Arrow: Up-Down 66">
            <a:extLst>
              <a:ext uri="{FF2B5EF4-FFF2-40B4-BE49-F238E27FC236}">
                <a16:creationId xmlns:a16="http://schemas.microsoft.com/office/drawing/2014/main" id="{6710C3A6-C66D-D1D3-D55E-32B8E1A4BD70}"/>
              </a:ext>
            </a:extLst>
          </p:cNvPr>
          <p:cNvSpPr/>
          <p:nvPr/>
        </p:nvSpPr>
        <p:spPr>
          <a:xfrm rot="5400000">
            <a:off x="16629221" y="6834546"/>
            <a:ext cx="247675" cy="3134042"/>
          </a:xfrm>
          <a:prstGeom prst="up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accent6">
                  <a:lumMod val="50000"/>
                </a:schemeClr>
              </a:solidFill>
              <a:latin typeface="Community" panose="02000303040000020003" pitchFamily="2" charset="0"/>
            </a:endParaRPr>
          </a:p>
        </p:txBody>
      </p:sp>
    </p:spTree>
    <p:extLst>
      <p:ext uri="{BB962C8B-B14F-4D97-AF65-F5344CB8AC3E}">
        <p14:creationId xmlns:p14="http://schemas.microsoft.com/office/powerpoint/2010/main" val="45434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theme/theme1.xml><?xml version="1.0" encoding="utf-8"?>
<a:theme xmlns:a="http://schemas.openxmlformats.org/drawingml/2006/main" name="Design Org Visual System">
  <a:themeElements>
    <a:clrScheme name="Otis Palette 01 1">
      <a:dk1>
        <a:srgbClr val="000000"/>
      </a:dk1>
      <a:lt1>
        <a:srgbClr val="FFFFFF"/>
      </a:lt1>
      <a:dk2>
        <a:srgbClr val="B24020"/>
      </a:dk2>
      <a:lt2>
        <a:srgbClr val="0A66C2"/>
      </a:lt2>
      <a:accent1>
        <a:srgbClr val="44712E"/>
      </a:accent1>
      <a:accent2>
        <a:srgbClr val="935907"/>
      </a:accent2>
      <a:accent3>
        <a:srgbClr val="004183"/>
      </a:accent3>
      <a:accent4>
        <a:srgbClr val="E9B348"/>
      </a:accent4>
      <a:accent5>
        <a:srgbClr val="7E8F1D"/>
      </a:accent5>
      <a:accent6>
        <a:srgbClr val="5B696B"/>
      </a:accent6>
      <a:hlink>
        <a:srgbClr val="004183"/>
      </a:hlink>
      <a:folHlink>
        <a:srgbClr val="5B696B"/>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9E5DF"/>
        </a:solidFill>
        <a:ln>
          <a:noFill/>
        </a:ln>
      </a:spPr>
      <a:bodyPr rtlCol="0" anchor="ctr"/>
      <a:lstStyle>
        <a:defPPr algn="ctr">
          <a:defRPr dirty="0" err="1" smtClean="0">
            <a:solidFill>
              <a:schemeClr val="accent6">
                <a:lumMod val="50000"/>
              </a:schemeClr>
            </a:solidFill>
            <a:latin typeface="Community" panose="02000303040000020003" pitchFamily="2"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dirty="0" smtClean="0">
            <a:solidFill>
              <a:schemeClr val="accent6"/>
            </a:solidFill>
            <a:latin typeface="Community" panose="02000303040000020003" pitchFamily="2" charset="0"/>
          </a:defRPr>
        </a:defPPr>
      </a:lstStyle>
    </a:txDef>
  </a:objectDefaults>
  <a:extraClrSchemeLst/>
  <a:extLst>
    <a:ext uri="{05A4C25C-085E-4340-85A3-A5531E510DB2}">
      <thm15:themeFamily xmlns:thm15="http://schemas.microsoft.com/office/thememl/2012/main" name="Presentation1" id="{EF75C56B-C8FF-D04C-A80C-ED8A1E7D28BC}" vid="{66061D71-A228-6F4E-A8B0-3BC9E8F1ED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E838A0325C89468C15205CBCF092D8" ma:contentTypeVersion="14" ma:contentTypeDescription="Create a new document." ma:contentTypeScope="" ma:versionID="9342886736b0c421d983cd4f159ade33">
  <xsd:schema xmlns:xsd="http://www.w3.org/2001/XMLSchema" xmlns:xs="http://www.w3.org/2001/XMLSchema" xmlns:p="http://schemas.microsoft.com/office/2006/metadata/properties" xmlns:ns2="db9bc96d-ca7d-4369-a9c5-ee7a1ac503eb" xmlns:ns3="4bedc025-4c35-4331-83d0-07b2d7444e96" targetNamespace="http://schemas.microsoft.com/office/2006/metadata/properties" ma:root="true" ma:fieldsID="ac62121d686db27bb9268e162e302fc8" ns2:_="" ns3:_="">
    <xsd:import namespace="db9bc96d-ca7d-4369-a9c5-ee7a1ac503eb"/>
    <xsd:import namespace="4bedc025-4c35-4331-83d0-07b2d7444e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3:LastSharedByUser" minOccurs="0"/>
                <xsd:element ref="ns3:LastSharedByTime" minOccurs="0"/>
                <xsd:element ref="ns2:MediaServiceAutoTags"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9bc96d-ca7d-4369-a9c5-ee7a1ac503e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edc025-4c35-4331-83d0-07b2d7444e96"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4bedc025-4c35-4331-83d0-07b2d7444e96">
      <UserInfo>
        <DisplayName>Annette Filice</DisplayName>
        <AccountId>2257</AccountId>
        <AccountType/>
      </UserInfo>
      <UserInfo>
        <DisplayName>Dan Doxtater</DisplayName>
        <AccountId>33</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8DCBA3-092B-41EC-950B-7C4BFE21FE41}">
  <ds:schemaRefs>
    <ds:schemaRef ds:uri="4bedc025-4c35-4331-83d0-07b2d7444e96"/>
    <ds:schemaRef ds:uri="db9bc96d-ca7d-4369-a9c5-ee7a1ac503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DA368A1-538E-4E5B-A25A-76F0BC48C9A7}">
  <ds:schemaRefs>
    <ds:schemaRef ds:uri="4bedc025-4c35-4331-83d0-07b2d7444e96"/>
    <ds:schemaRef ds:uri="db9bc96d-ca7d-4369-a9c5-ee7a1ac503e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6322D2A-C8B0-4709-931A-87E3E5CB9611}">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0</TotalTime>
  <Words>8220</Words>
  <Application>Microsoft Macintosh PowerPoint</Application>
  <PresentationFormat>Custom</PresentationFormat>
  <Paragraphs>600</Paragraphs>
  <Slides>75</Slides>
  <Notes>74</Notes>
  <HiddenSlides>2</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75</vt:i4>
      </vt:variant>
    </vt:vector>
  </HeadingPairs>
  <TitlesOfParts>
    <vt:vector size="87" baseType="lpstr">
      <vt:lpstr>Arial</vt:lpstr>
      <vt:lpstr>Arial,Sans-Serif</vt:lpstr>
      <vt:lpstr>Calibri</vt:lpstr>
      <vt:lpstr>Century Gothic</vt:lpstr>
      <vt:lpstr>Century Gothic_MSFontService</vt:lpstr>
      <vt:lpstr>Community</vt:lpstr>
      <vt:lpstr>Community Light</vt:lpstr>
      <vt:lpstr>Community Semibold</vt:lpstr>
      <vt:lpstr>Courier New</vt:lpstr>
      <vt:lpstr>LKN Sans Light</vt:lpstr>
      <vt:lpstr>Slack-Lato</vt:lpstr>
      <vt:lpstr>Design Org Visual System</vt:lpstr>
      <vt:lpstr>TLA+ @ LinkedIn: Ambry &amp; Venice</vt:lpstr>
      <vt:lpstr>PowerPoint Presentation</vt:lpstr>
      <vt:lpstr>Agenda</vt:lpstr>
      <vt:lpstr>PowerPoint Presentation</vt:lpstr>
      <vt:lpstr>Derived Data Store</vt:lpstr>
      <vt:lpstr>Primary Data &amp; Derived Data @ LinkedIn</vt:lpstr>
      <vt:lpstr>Venice at  a Glance</vt:lpstr>
      <vt:lpstr>PowerPoint Presentation</vt:lpstr>
      <vt:lpstr>Venice Architecture</vt:lpstr>
      <vt:lpstr>Active/Active Architecture</vt:lpstr>
      <vt:lpstr>Active-Active Replication</vt:lpstr>
      <vt:lpstr>Eventual Consistency (Hopefully…)</vt:lpstr>
      <vt:lpstr>Data Consistency Validation Fast and efficient Validation with Leap Frog, Developed with TLA+</vt:lpstr>
      <vt:lpstr>Data Consistency Validation</vt:lpstr>
      <vt:lpstr>Leap Frog</vt:lpstr>
      <vt:lpstr>Leap Frog Illustrated</vt:lpstr>
      <vt:lpstr>Leap Frog Illustrated</vt:lpstr>
      <vt:lpstr>Leap Frog Illustrated</vt:lpstr>
      <vt:lpstr>Leap Frog Illustrated</vt:lpstr>
      <vt:lpstr>Leap Frog Illustrated</vt:lpstr>
      <vt:lpstr>Leap Frog Illustrated</vt:lpstr>
      <vt:lpstr>Leap Frog Illustrated</vt:lpstr>
      <vt:lpstr>Leap Frog Illustrated</vt:lpstr>
      <vt:lpstr>Leap Frog Illustrated</vt:lpstr>
      <vt:lpstr>Simple...... right?</vt:lpstr>
      <vt:lpstr>It Started With a One Pager</vt:lpstr>
      <vt:lpstr>Which Grew to a 10 Pager....</vt:lpstr>
      <vt:lpstr>And Then We Started Drawing Pictures....</vt:lpstr>
      <vt:lpstr> To The Rescue!</vt:lpstr>
      <vt:lpstr>Writing The Spec</vt:lpstr>
      <vt:lpstr>Writing The Spec</vt:lpstr>
      <vt:lpstr>Gotchas Uncovered Before Implementation</vt:lpstr>
      <vt:lpstr>Set Up Alerts That Monitor Critical Conditions</vt:lpstr>
      <vt:lpstr>The Code We Wrote Got Smaller</vt:lpstr>
      <vt:lpstr>Leap Frog In Action </vt:lpstr>
      <vt:lpstr>Refinement Made Refactors Easy</vt:lpstr>
      <vt:lpstr>Spec Driven Development with TLA+</vt:lpstr>
      <vt:lpstr>Future Work</vt:lpstr>
      <vt:lpstr>Future Work</vt:lpstr>
      <vt:lpstr>PowerPoint Presentation</vt:lpstr>
      <vt:lpstr>PowerPoint Presentation</vt:lpstr>
      <vt:lpstr>Blob Store</vt:lpstr>
      <vt:lpstr>Features</vt:lpstr>
      <vt:lpstr>Architecture - 10K Feet View</vt:lpstr>
      <vt:lpstr>Quorum Based Consistency  </vt:lpstr>
      <vt:lpstr>Asynchronous Replication</vt:lpstr>
      <vt:lpstr>Metadata  Operations </vt:lpstr>
      <vt:lpstr>So, Why TLA+?</vt:lpstr>
      <vt:lpstr>Building Simple Systems is Complex!!! </vt:lpstr>
      <vt:lpstr>Problem – Efficient Metadata Operations</vt:lpstr>
      <vt:lpstr>Solution– Efficient Metadata Operations </vt:lpstr>
      <vt:lpstr>Keeping them simple is harder!! </vt:lpstr>
      <vt:lpstr>PowerPoint Presentation</vt:lpstr>
      <vt:lpstr>How Does TLA+ Help?</vt:lpstr>
      <vt:lpstr>Sample Problem</vt:lpstr>
      <vt:lpstr>Sample Problem </vt:lpstr>
      <vt:lpstr>Support Update of TTL Value</vt:lpstr>
      <vt:lpstr>Step 1</vt:lpstr>
      <vt:lpstr>PowerPoint Presentation</vt:lpstr>
      <vt:lpstr>Writing The Spec</vt:lpstr>
      <vt:lpstr>PowerPoint Presentation</vt:lpstr>
      <vt:lpstr>PowerPoint Presentation</vt:lpstr>
      <vt:lpstr>Writing The Spec </vt:lpstr>
      <vt:lpstr>Writing The Spec </vt:lpstr>
      <vt:lpstr>Writing The Spec </vt:lpstr>
      <vt:lpstr>PowerPoint Presentation</vt:lpstr>
      <vt:lpstr>Writing The Spec</vt:lpstr>
      <vt:lpstr>PowerPoint Presentation</vt:lpstr>
      <vt:lpstr>Writing The Spec</vt:lpstr>
      <vt:lpstr>Step 2: Refine or Modify the Base Spec</vt:lpstr>
      <vt:lpstr>Refining The Spec</vt:lpstr>
      <vt:lpstr>Refining The Spec</vt:lpstr>
      <vt:lpstr>Future Work</vt:lpstr>
      <vt:lpstr>Questions? Fire Away!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Denise Ho</dc:creator>
  <cp:lastModifiedBy>Zac Policzer</cp:lastModifiedBy>
  <cp:revision>253</cp:revision>
  <cp:lastPrinted>2023-09-14T18:33:21Z</cp:lastPrinted>
  <dcterms:created xsi:type="dcterms:W3CDTF">2018-10-18T20:47:17Z</dcterms:created>
  <dcterms:modified xsi:type="dcterms:W3CDTF">2024-04-16T16:31:02Z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0x01010056E838A0325C89468C15205CBCF092D8</vt:lpwstr>
  </property>
</Properties>
</file>